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748" r:id="rId5"/>
  </p:sldMasterIdLst>
  <p:notesMasterIdLst>
    <p:notesMasterId r:id="rId37"/>
  </p:notesMasterIdLst>
  <p:sldIdLst>
    <p:sldId id="281" r:id="rId6"/>
    <p:sldId id="282" r:id="rId7"/>
    <p:sldId id="283" r:id="rId8"/>
    <p:sldId id="280" r:id="rId9"/>
    <p:sldId id="279" r:id="rId10"/>
    <p:sldId id="267" r:id="rId11"/>
    <p:sldId id="265" r:id="rId12"/>
    <p:sldId id="266" r:id="rId13"/>
    <p:sldId id="264" r:id="rId14"/>
    <p:sldId id="263" r:id="rId15"/>
    <p:sldId id="285" r:id="rId16"/>
    <p:sldId id="278" r:id="rId17"/>
    <p:sldId id="284" r:id="rId18"/>
    <p:sldId id="277" r:id="rId19"/>
    <p:sldId id="276" r:id="rId20"/>
    <p:sldId id="275" r:id="rId21"/>
    <p:sldId id="274" r:id="rId22"/>
    <p:sldId id="273" r:id="rId23"/>
    <p:sldId id="272" r:id="rId24"/>
    <p:sldId id="271" r:id="rId25"/>
    <p:sldId id="270" r:id="rId26"/>
    <p:sldId id="269" r:id="rId27"/>
    <p:sldId id="268" r:id="rId28"/>
    <p:sldId id="262" r:id="rId29"/>
    <p:sldId id="261" r:id="rId30"/>
    <p:sldId id="260" r:id="rId31"/>
    <p:sldId id="286" r:id="rId32"/>
    <p:sldId id="259" r:id="rId33"/>
    <p:sldId id="287" r:id="rId34"/>
    <p:sldId id="258" r:id="rId35"/>
    <p:sldId id="257" r:id="rId3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83E95-71F5-4060-A933-B418E0B4749E}" v="406" dt="2023-09-07T13:25:21.137"/>
    <p1510:client id="{2CB27205-B7E0-4AA8-BA4A-7A1141EE2CBE}" v="26" dt="2023-07-27T10:11:16.459"/>
    <p1510:client id="{3B35D753-E401-AE3B-1585-21127454A0EB}" v="35" dt="2023-09-07T14:30:39.095"/>
    <p1510:client id="{4F49F1C9-C3C7-FDBF-C122-02709DAC906D}" v="1" dt="2023-09-13T10:23:48.928"/>
    <p1510:client id="{58485262-6A2A-981C-781B-4369536A1CC3}" v="14" dt="2023-07-27T10:21:43.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57AD8-307E-4AE3-A50E-71EA9223D7E5}" type="datetimeFigureOut">
              <a:t>9/14/2023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E1601-0CE0-478A-8962-A25FBDE11202}" type="slidenum">
              <a:t>‹#›</a:t>
            </a:fld>
            <a:endParaRPr lang="en-GB"/>
          </a:p>
        </p:txBody>
      </p:sp>
    </p:spTree>
    <p:extLst>
      <p:ext uri="{BB962C8B-B14F-4D97-AF65-F5344CB8AC3E}">
        <p14:creationId xmlns:p14="http://schemas.microsoft.com/office/powerpoint/2010/main" val="305365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C4E1AE5-CA05-D24A-8217-4FF15BB89599}" type="slidenum">
              <a:rPr lang="en-US" smtClean="0"/>
              <a:t>1</a:t>
            </a:fld>
            <a:endParaRPr lang="en-US"/>
          </a:p>
        </p:txBody>
      </p:sp>
    </p:spTree>
    <p:extLst>
      <p:ext uri="{BB962C8B-B14F-4D97-AF65-F5344CB8AC3E}">
        <p14:creationId xmlns:p14="http://schemas.microsoft.com/office/powerpoint/2010/main" val="3260876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controversial as I may sound, resolving a conflict on your branch is way less work than incorporating feedback from many different files.</a:t>
            </a:r>
          </a:p>
        </p:txBody>
      </p:sp>
      <p:sp>
        <p:nvSpPr>
          <p:cNvPr id="4" name="Slide Number Placeholder 3"/>
          <p:cNvSpPr>
            <a:spLocks noGrp="1"/>
          </p:cNvSpPr>
          <p:nvPr>
            <p:ph type="sldNum" sz="quarter" idx="5"/>
          </p:nvPr>
        </p:nvSpPr>
        <p:spPr/>
        <p:txBody>
          <a:bodyPr/>
          <a:lstStyle/>
          <a:p>
            <a:fld id="{78E8BA5C-D249-4744-A2F8-5F1F761CAD99}" type="slidenum">
              <a:rPr lang="en-GB"/>
              <a:t>10</a:t>
            </a:fld>
            <a:endParaRPr lang="en-GB"/>
          </a:p>
        </p:txBody>
      </p:sp>
    </p:spTree>
    <p:extLst>
      <p:ext uri="{BB962C8B-B14F-4D97-AF65-F5344CB8AC3E}">
        <p14:creationId xmlns:p14="http://schemas.microsoft.com/office/powerpoint/2010/main" val="328088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emphasize the thought that it work with developer documentation not necessarily with other types of content like marketing content that can totally have a different cadence to a developer cycle</a:t>
            </a:r>
          </a:p>
        </p:txBody>
      </p:sp>
      <p:sp>
        <p:nvSpPr>
          <p:cNvPr id="4" name="Slide Number Placeholder 3"/>
          <p:cNvSpPr>
            <a:spLocks noGrp="1"/>
          </p:cNvSpPr>
          <p:nvPr>
            <p:ph type="sldNum" sz="quarter" idx="5"/>
          </p:nvPr>
        </p:nvSpPr>
        <p:spPr/>
        <p:txBody>
          <a:bodyPr/>
          <a:lstStyle/>
          <a:p>
            <a:fld id="{78E8BA5C-D249-4744-A2F8-5F1F761CAD99}" type="slidenum">
              <a:rPr lang="en-GB" smtClean="0"/>
              <a:t>11</a:t>
            </a:fld>
            <a:endParaRPr lang="en-GB"/>
          </a:p>
        </p:txBody>
      </p:sp>
    </p:spTree>
    <p:extLst>
      <p:ext uri="{BB962C8B-B14F-4D97-AF65-F5344CB8AC3E}">
        <p14:creationId xmlns:p14="http://schemas.microsoft.com/office/powerpoint/2010/main" val="1127933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paragraph encapsulates docs-as-code approach</a:t>
            </a:r>
          </a:p>
        </p:txBody>
      </p:sp>
      <p:sp>
        <p:nvSpPr>
          <p:cNvPr id="4" name="Slide Number Placeholder 3"/>
          <p:cNvSpPr>
            <a:spLocks noGrp="1"/>
          </p:cNvSpPr>
          <p:nvPr>
            <p:ph type="sldNum" sz="quarter" idx="5"/>
          </p:nvPr>
        </p:nvSpPr>
        <p:spPr/>
        <p:txBody>
          <a:bodyPr/>
          <a:lstStyle/>
          <a:p>
            <a:fld id="{78E8BA5C-D249-4744-A2F8-5F1F761CAD99}" type="slidenum">
              <a:rPr lang="en-GB" smtClean="0"/>
              <a:t>12</a:t>
            </a:fld>
            <a:endParaRPr lang="en-GB"/>
          </a:p>
        </p:txBody>
      </p:sp>
    </p:spTree>
    <p:extLst>
      <p:ext uri="{BB962C8B-B14F-4D97-AF65-F5344CB8AC3E}">
        <p14:creationId xmlns:p14="http://schemas.microsoft.com/office/powerpoint/2010/main" val="934828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paragraph encapsulates docs-as-code approach</a:t>
            </a:r>
          </a:p>
        </p:txBody>
      </p:sp>
      <p:sp>
        <p:nvSpPr>
          <p:cNvPr id="4" name="Slide Number Placeholder 3"/>
          <p:cNvSpPr>
            <a:spLocks noGrp="1"/>
          </p:cNvSpPr>
          <p:nvPr>
            <p:ph type="sldNum" sz="quarter" idx="5"/>
          </p:nvPr>
        </p:nvSpPr>
        <p:spPr/>
        <p:txBody>
          <a:bodyPr/>
          <a:lstStyle/>
          <a:p>
            <a:fld id="{78E8BA5C-D249-4744-A2F8-5F1F761CAD99}" type="slidenum">
              <a:rPr lang="en-GB" smtClean="0"/>
              <a:t>13</a:t>
            </a:fld>
            <a:endParaRPr lang="en-GB"/>
          </a:p>
        </p:txBody>
      </p:sp>
    </p:spTree>
    <p:extLst>
      <p:ext uri="{BB962C8B-B14F-4D97-AF65-F5344CB8AC3E}">
        <p14:creationId xmlns:p14="http://schemas.microsoft.com/office/powerpoint/2010/main" val="1393021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cs typeface="Calibri"/>
              </a:rPr>
              <a:t>Universally accessed. You don't need any special equipment, software, license, or permissions to open a text file. </a:t>
            </a:r>
            <a:br>
              <a:rPr lang="en-US">
                <a:cs typeface="Calibri"/>
              </a:rPr>
            </a:br>
            <a:endParaRPr lang="en-US">
              <a:cs typeface="Calibri"/>
            </a:endParaRPr>
          </a:p>
          <a:p>
            <a:pPr marL="171450" indent="-171450">
              <a:buFont typeface="Calibri,Sans-Serif"/>
              <a:buChar char="-"/>
            </a:pPr>
            <a:r>
              <a:rPr lang="en-US"/>
              <a:t>Styling abstracted from review, taken care of an automated process, e.g. markdown linting plug-in; there's no need for a human reviewer.</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8E8BA5C-D249-4744-A2F8-5F1F761CAD99}" type="slidenum">
              <a:rPr lang="en-GB"/>
              <a:t>14</a:t>
            </a:fld>
            <a:endParaRPr lang="en-GB"/>
          </a:p>
        </p:txBody>
      </p:sp>
    </p:spTree>
    <p:extLst>
      <p:ext uri="{BB962C8B-B14F-4D97-AF65-F5344CB8AC3E}">
        <p14:creationId xmlns:p14="http://schemas.microsoft.com/office/powerpoint/2010/main" val="1566763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a:cs typeface="Calibri"/>
              </a:rPr>
              <a:t>Frees the technical content team from having to deal with the page design and content elements styling</a:t>
            </a:r>
            <a:br>
              <a:rPr lang="en-US">
                <a:cs typeface="Calibri"/>
              </a:rPr>
            </a:br>
            <a:endParaRPr lang="en-US">
              <a:cs typeface="Calibri"/>
            </a:endParaRPr>
          </a:p>
          <a:p>
            <a:pPr marL="285750" indent="-285750">
              <a:buFont typeface="Calibri"/>
              <a:buChar char="-"/>
            </a:pPr>
            <a:r>
              <a:rPr lang="en-US">
                <a:cs typeface="Calibri"/>
              </a:rPr>
              <a:t>Content team solely focuses on content itself they don't resolve any frontend-related issues</a:t>
            </a:r>
          </a:p>
          <a:p>
            <a:pPr marL="285750" indent="-285750">
              <a:buFont typeface="Calibri"/>
              <a:buChar char="-"/>
            </a:pPr>
            <a:endParaRPr lang="en-US">
              <a:cs typeface="Calibri"/>
            </a:endParaRPr>
          </a:p>
          <a:p>
            <a:pPr marL="285750" indent="-285750">
              <a:buFont typeface="Calibri"/>
              <a:buChar char="-"/>
            </a:pPr>
            <a:r>
              <a:rPr lang="en-US">
                <a:cs typeface="Calibri"/>
              </a:rPr>
              <a:t>content-focused approach:</a:t>
            </a:r>
          </a:p>
          <a:p>
            <a:pPr marL="285750" indent="-285750">
              <a:buFont typeface="Calibri"/>
              <a:buChar char="-"/>
            </a:pPr>
            <a:r>
              <a:rPr lang="en-US">
                <a:cs typeface="Calibri"/>
              </a:rPr>
              <a:t>content structure</a:t>
            </a:r>
          </a:p>
          <a:p>
            <a:pPr marL="285750" indent="-285750">
              <a:buFont typeface="Calibri"/>
              <a:buChar char="-"/>
            </a:pPr>
            <a:r>
              <a:rPr lang="en-US">
                <a:cs typeface="Calibri"/>
              </a:rPr>
              <a:t>content findability</a:t>
            </a:r>
          </a:p>
          <a:p>
            <a:pPr marL="285750" indent="-285750">
              <a:buFont typeface="Calibri"/>
              <a:buChar char="-"/>
            </a:pPr>
            <a:r>
              <a:rPr lang="en-US">
                <a:cs typeface="Calibri"/>
              </a:rPr>
              <a:t>information architecture (content silos, buckets)</a:t>
            </a:r>
          </a:p>
          <a:p>
            <a:pPr marL="285750" indent="-285750">
              <a:buFont typeface="Calibri"/>
              <a:buChar char="-"/>
            </a:pPr>
            <a:r>
              <a:rPr lang="en-US">
                <a:cs typeface="Calibri"/>
              </a:rPr>
              <a:t>user journey (how to navigate through content and link it all together in a logical way)</a:t>
            </a:r>
          </a:p>
        </p:txBody>
      </p:sp>
      <p:sp>
        <p:nvSpPr>
          <p:cNvPr id="4" name="Slide Number Placeholder 3"/>
          <p:cNvSpPr>
            <a:spLocks noGrp="1"/>
          </p:cNvSpPr>
          <p:nvPr>
            <p:ph type="sldNum" sz="quarter" idx="5"/>
          </p:nvPr>
        </p:nvSpPr>
        <p:spPr/>
        <p:txBody>
          <a:bodyPr/>
          <a:lstStyle/>
          <a:p>
            <a:fld id="{78E8BA5C-D249-4744-A2F8-5F1F761CAD99}" type="slidenum">
              <a:rPr lang="en-GB"/>
              <a:t>15</a:t>
            </a:fld>
            <a:endParaRPr lang="en-GB"/>
          </a:p>
        </p:txBody>
      </p:sp>
    </p:spTree>
    <p:extLst>
      <p:ext uri="{BB962C8B-B14F-4D97-AF65-F5344CB8AC3E}">
        <p14:creationId xmlns:p14="http://schemas.microsoft.com/office/powerpoint/2010/main" val="1090453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a:cs typeface="Calibri"/>
              </a:rPr>
              <a:t>Same tools, same process = efficient</a:t>
            </a:r>
            <a:br>
              <a:rPr lang="en-US">
                <a:cs typeface="Calibri"/>
              </a:rPr>
            </a:br>
            <a:endParaRPr lang="en-US">
              <a:cs typeface="Calibri"/>
            </a:endParaRPr>
          </a:p>
          <a:p>
            <a:pPr marL="285750" indent="-285750">
              <a:buFont typeface="Calibri"/>
              <a:buChar char="-"/>
            </a:pPr>
            <a:r>
              <a:rPr lang="en-US">
                <a:cs typeface="Calibri"/>
              </a:rPr>
              <a:t>Better estimates for doc effort = Better quality collaboration between teams</a:t>
            </a:r>
            <a:br>
              <a:rPr lang="en-US">
                <a:cs typeface="Calibri"/>
              </a:rPr>
            </a:br>
            <a:endParaRPr lang="en-US">
              <a:cs typeface="Calibri"/>
            </a:endParaRPr>
          </a:p>
          <a:p>
            <a:r>
              <a:rPr lang="en-US">
                <a:cs typeface="Calibri"/>
              </a:rPr>
              <a:t>SUMMARY: Documentation effort can be measured</a:t>
            </a:r>
          </a:p>
        </p:txBody>
      </p:sp>
      <p:sp>
        <p:nvSpPr>
          <p:cNvPr id="4" name="Slide Number Placeholder 3"/>
          <p:cNvSpPr>
            <a:spLocks noGrp="1"/>
          </p:cNvSpPr>
          <p:nvPr>
            <p:ph type="sldNum" sz="quarter" idx="5"/>
          </p:nvPr>
        </p:nvSpPr>
        <p:spPr/>
        <p:txBody>
          <a:bodyPr/>
          <a:lstStyle/>
          <a:p>
            <a:fld id="{78E8BA5C-D249-4744-A2F8-5F1F761CAD99}" type="slidenum">
              <a:rPr lang="en-GB"/>
              <a:t>16</a:t>
            </a:fld>
            <a:endParaRPr lang="en-GB"/>
          </a:p>
        </p:txBody>
      </p:sp>
    </p:spTree>
    <p:extLst>
      <p:ext uri="{BB962C8B-B14F-4D97-AF65-F5344CB8AC3E}">
        <p14:creationId xmlns:p14="http://schemas.microsoft.com/office/powerpoint/2010/main" val="3924523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a:cs typeface="Calibri"/>
              </a:rPr>
              <a:t>To add simplicity the VCS would typically be the same one already used by the dev team: easy to access by anybody who needs it</a:t>
            </a:r>
          </a:p>
          <a:p>
            <a:pPr marL="285750" indent="-285750">
              <a:buFont typeface="Calibri,Sans-Serif"/>
              <a:buChar char="-"/>
            </a:pPr>
            <a:r>
              <a:rPr lang="en-US"/>
              <a:t>Main assumption of the docs-as-code process is to use git-based product to mirror a development process</a:t>
            </a:r>
            <a:br>
              <a:rPr lang="en-US">
                <a:cs typeface="+mn-lt"/>
              </a:rPr>
            </a:br>
            <a:br>
              <a:rPr lang="en-US">
                <a:cs typeface="+mn-lt"/>
              </a:rPr>
            </a:br>
            <a:r>
              <a:rPr lang="en-US"/>
              <a:t>why git-base is important: enhances COLLABORATION that is a core benefit of the docs-as-code approach. Allows for offline and concurrent work on the same file from different people. Tech writers branch, merge, and track changes to the documentation just like developers do with their code.</a:t>
            </a:r>
            <a:br>
              <a:rPr lang="en-US">
                <a:cs typeface="+mn-lt"/>
              </a:rPr>
            </a:br>
            <a:endParaRPr lang="en-US">
              <a:cs typeface="Calibri"/>
            </a:endParaRPr>
          </a:p>
          <a:p>
            <a:pPr marL="285750" indent="-285750">
              <a:buFont typeface="Calibri"/>
              <a:buChar char="-"/>
            </a:pPr>
            <a:r>
              <a:rPr lang="en-US">
                <a:cs typeface="Calibri"/>
              </a:rPr>
              <a:t>Encourages openness and efficiency across teams in a company</a:t>
            </a:r>
            <a:br>
              <a:rPr lang="en-US">
                <a:cs typeface="+mn-lt"/>
              </a:rPr>
            </a:br>
            <a:br>
              <a:rPr lang="en-US">
                <a:cs typeface="+mn-lt"/>
              </a:rPr>
            </a:br>
            <a:endParaRPr lang="en-US">
              <a:cs typeface="Calibri"/>
            </a:endParaRPr>
          </a:p>
          <a:p>
            <a:pPr marL="285750" indent="-285750">
              <a:buFont typeface="Calibri"/>
              <a:buChar char="-"/>
            </a:pPr>
            <a:endParaRPr lang="en-US">
              <a:cs typeface="Calibri"/>
            </a:endParaRPr>
          </a:p>
        </p:txBody>
      </p:sp>
      <p:sp>
        <p:nvSpPr>
          <p:cNvPr id="4" name="Slide Number Placeholder 3"/>
          <p:cNvSpPr>
            <a:spLocks noGrp="1"/>
          </p:cNvSpPr>
          <p:nvPr>
            <p:ph type="sldNum" sz="quarter" idx="5"/>
          </p:nvPr>
        </p:nvSpPr>
        <p:spPr/>
        <p:txBody>
          <a:bodyPr/>
          <a:lstStyle/>
          <a:p>
            <a:fld id="{78E8BA5C-D249-4744-A2F8-5F1F761CAD99}" type="slidenum">
              <a:rPr lang="en-GB"/>
              <a:t>17</a:t>
            </a:fld>
            <a:endParaRPr lang="en-GB"/>
          </a:p>
        </p:txBody>
      </p:sp>
    </p:spTree>
    <p:extLst>
      <p:ext uri="{BB962C8B-B14F-4D97-AF65-F5344CB8AC3E}">
        <p14:creationId xmlns:p14="http://schemas.microsoft.com/office/powerpoint/2010/main" val="3100411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dirty="0">
                <a:cs typeface="Calibri"/>
              </a:rPr>
              <a:t>Standard deployment process</a:t>
            </a:r>
            <a:br>
              <a:rPr lang="en-US" dirty="0">
                <a:cs typeface="+mn-lt"/>
              </a:rPr>
            </a:br>
            <a:endParaRPr lang="en-US">
              <a:cs typeface="Calibri"/>
            </a:endParaRPr>
          </a:p>
          <a:p>
            <a:pPr marL="285750" indent="-285750">
              <a:buFont typeface="Calibri"/>
              <a:buChar char="-"/>
            </a:pPr>
            <a:r>
              <a:rPr lang="en-US" dirty="0">
                <a:cs typeface="Calibri"/>
              </a:rPr>
              <a:t>Static site generator with some automation tools to stick to the CI/CD method</a:t>
            </a:r>
          </a:p>
          <a:p>
            <a:pPr marL="285750" indent="-285750">
              <a:buFont typeface="Calibri"/>
              <a:buChar char="-"/>
            </a:pPr>
            <a:endParaRPr lang="en-US">
              <a:cs typeface="Calibri"/>
            </a:endParaRPr>
          </a:p>
          <a:p>
            <a:pPr marL="285750" indent="-285750">
              <a:buFont typeface="Calibri"/>
              <a:buChar char="-"/>
            </a:pPr>
            <a:r>
              <a:rPr lang="en-US" dirty="0">
                <a:cs typeface="Calibri"/>
              </a:rPr>
              <a:t>What to automate: </a:t>
            </a:r>
            <a:br>
              <a:rPr lang="en-US" dirty="0">
                <a:cs typeface="+mn-lt"/>
              </a:rPr>
            </a:br>
            <a:r>
              <a:rPr lang="en-US" dirty="0">
                <a:cs typeface="+mn-lt"/>
              </a:rPr>
              <a:t>template validation – enforcing certain structure based on the content type</a:t>
            </a:r>
            <a:br>
              <a:rPr lang="en-US" dirty="0">
                <a:cs typeface="+mn-lt"/>
              </a:rPr>
            </a:br>
            <a:r>
              <a:rPr lang="en-US">
                <a:cs typeface="+mn-lt"/>
              </a:rPr>
              <a:t>syntax – enforcing certain syntax rules, e.g. no HTML code in your MD because you want to use an output that doesn't support it like PDF</a:t>
            </a:r>
            <a:br>
              <a:rPr lang="en-US" dirty="0">
                <a:cs typeface="+mn-lt"/>
              </a:rPr>
            </a:br>
            <a:r>
              <a:rPr lang="en-US" dirty="0">
                <a:cs typeface="Calibri"/>
              </a:rPr>
              <a:t>single sourcing: MongoDB and their automation process to pull the code straight from repo into docs - single sourcing of code samples</a:t>
            </a:r>
            <a:endParaRPr lang="en-US" dirty="0">
              <a:cs typeface="+mn-lt"/>
            </a:endParaRPr>
          </a:p>
        </p:txBody>
      </p:sp>
      <p:sp>
        <p:nvSpPr>
          <p:cNvPr id="4" name="Slide Number Placeholder 3"/>
          <p:cNvSpPr>
            <a:spLocks noGrp="1"/>
          </p:cNvSpPr>
          <p:nvPr>
            <p:ph type="sldNum" sz="quarter" idx="5"/>
          </p:nvPr>
        </p:nvSpPr>
        <p:spPr/>
        <p:txBody>
          <a:bodyPr/>
          <a:lstStyle/>
          <a:p>
            <a:fld id="{78E8BA5C-D249-4744-A2F8-5F1F761CAD99}" type="slidenum">
              <a:rPr lang="en-GB"/>
              <a:t>18</a:t>
            </a:fld>
            <a:endParaRPr lang="en-GB"/>
          </a:p>
        </p:txBody>
      </p:sp>
    </p:spTree>
    <p:extLst>
      <p:ext uri="{BB962C8B-B14F-4D97-AF65-F5344CB8AC3E}">
        <p14:creationId xmlns:p14="http://schemas.microsoft.com/office/powerpoint/2010/main" val="924408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cs typeface="Calibri"/>
              </a:rPr>
              <a:t>No multiple files but rather multiple versions of one file. </a:t>
            </a:r>
            <a:endParaRPr lang="en-US" dirty="0"/>
          </a:p>
          <a:p>
            <a:pPr marL="171450" indent="-171450">
              <a:buFont typeface="Calibri"/>
              <a:buChar char="-"/>
            </a:pPr>
            <a:r>
              <a:rPr lang="en-US" dirty="0">
                <a:cs typeface="Calibri"/>
              </a:rPr>
              <a:t>Encourages having multiple reviewers all backed up by the principle of single sourcing </a:t>
            </a:r>
            <a:br>
              <a:rPr lang="en-US" dirty="0">
                <a:cs typeface="+mn-lt"/>
              </a:rPr>
            </a:br>
            <a:r>
              <a:rPr lang="en-US" dirty="0">
                <a:cs typeface="Calibri"/>
              </a:rPr>
              <a:t>and governed by version control</a:t>
            </a:r>
            <a:endParaRPr lang="en-US"/>
          </a:p>
        </p:txBody>
      </p:sp>
      <p:sp>
        <p:nvSpPr>
          <p:cNvPr id="4" name="Slide Number Placeholder 3"/>
          <p:cNvSpPr>
            <a:spLocks noGrp="1"/>
          </p:cNvSpPr>
          <p:nvPr>
            <p:ph type="sldNum" sz="quarter" idx="5"/>
          </p:nvPr>
        </p:nvSpPr>
        <p:spPr/>
        <p:txBody>
          <a:bodyPr/>
          <a:lstStyle/>
          <a:p>
            <a:fld id="{78E8BA5C-D249-4744-A2F8-5F1F761CAD99}" type="slidenum">
              <a:rPr lang="en-GB"/>
              <a:t>20</a:t>
            </a:fld>
            <a:endParaRPr lang="en-GB"/>
          </a:p>
        </p:txBody>
      </p:sp>
    </p:spTree>
    <p:extLst>
      <p:ext uri="{BB962C8B-B14F-4D97-AF65-F5344CB8AC3E}">
        <p14:creationId xmlns:p14="http://schemas.microsoft.com/office/powerpoint/2010/main" val="268946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Background about technical writing</a:t>
            </a:r>
            <a:endParaRPr lang="en-US"/>
          </a:p>
        </p:txBody>
      </p:sp>
      <p:sp>
        <p:nvSpPr>
          <p:cNvPr id="4" name="Slide Number Placeholder 3"/>
          <p:cNvSpPr>
            <a:spLocks noGrp="1"/>
          </p:cNvSpPr>
          <p:nvPr>
            <p:ph type="sldNum" sz="quarter" idx="5"/>
          </p:nvPr>
        </p:nvSpPr>
        <p:spPr/>
        <p:txBody>
          <a:bodyPr/>
          <a:lstStyle/>
          <a:p>
            <a:fld id="{AC4E1AE5-CA05-D24A-8217-4FF15BB89599}" type="slidenum">
              <a:rPr lang="en-US" smtClean="0"/>
              <a:t>2</a:t>
            </a:fld>
            <a:endParaRPr lang="en-US"/>
          </a:p>
        </p:txBody>
      </p:sp>
    </p:spTree>
    <p:extLst>
      <p:ext uri="{BB962C8B-B14F-4D97-AF65-F5344CB8AC3E}">
        <p14:creationId xmlns:p14="http://schemas.microsoft.com/office/powerpoint/2010/main" val="2261364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Elevates the quality of the document. </a:t>
            </a:r>
          </a:p>
          <a:p>
            <a:endParaRPr lang="en-US">
              <a:cs typeface="Calibri"/>
            </a:endParaRPr>
          </a:p>
          <a:p>
            <a:r>
              <a:rPr lang="en-US">
                <a:cs typeface="Calibri"/>
              </a:rPr>
              <a:t>Enhances docs' point of view.</a:t>
            </a:r>
            <a:br>
              <a:rPr lang="en-US">
                <a:cs typeface="Calibri"/>
              </a:rPr>
            </a:br>
            <a:br>
              <a:rPr lang="en-US">
                <a:cs typeface="Calibri"/>
              </a:rPr>
            </a:br>
            <a:r>
              <a:rPr lang="en-US">
                <a:cs typeface="Calibri"/>
              </a:rPr>
              <a:t>Engages not only SME but also, people with various job titles who offer their unique perspective: testers, POs, PMs, other </a:t>
            </a:r>
            <a:r>
              <a:rPr lang="en-US" err="1">
                <a:cs typeface="Calibri"/>
              </a:rPr>
              <a:t>devs</a:t>
            </a:r>
            <a:r>
              <a:rPr lang="en-US">
                <a:cs typeface="Calibri"/>
              </a:rPr>
              <a:t> not involved in the project;</a:t>
            </a:r>
            <a:endParaRPr lang="en-US"/>
          </a:p>
        </p:txBody>
      </p:sp>
      <p:sp>
        <p:nvSpPr>
          <p:cNvPr id="4" name="Slide Number Placeholder 3"/>
          <p:cNvSpPr>
            <a:spLocks noGrp="1"/>
          </p:cNvSpPr>
          <p:nvPr>
            <p:ph type="sldNum" sz="quarter" idx="5"/>
          </p:nvPr>
        </p:nvSpPr>
        <p:spPr/>
        <p:txBody>
          <a:bodyPr/>
          <a:lstStyle/>
          <a:p>
            <a:fld id="{78E8BA5C-D249-4744-A2F8-5F1F761CAD99}" type="slidenum">
              <a:rPr lang="en-GB"/>
              <a:t>21</a:t>
            </a:fld>
            <a:endParaRPr lang="en-GB"/>
          </a:p>
        </p:txBody>
      </p:sp>
    </p:spTree>
    <p:extLst>
      <p:ext uri="{BB962C8B-B14F-4D97-AF65-F5344CB8AC3E}">
        <p14:creationId xmlns:p14="http://schemas.microsoft.com/office/powerpoint/2010/main" val="2328455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cs typeface="Calibri"/>
              </a:rPr>
              <a:t>Same tools for dev and doc team </a:t>
            </a:r>
            <a:br>
              <a:rPr lang="en-US">
                <a:cs typeface="Calibri"/>
              </a:rPr>
            </a:br>
            <a:endParaRPr lang="en-US">
              <a:cs typeface="Calibri"/>
            </a:endParaRPr>
          </a:p>
          <a:p>
            <a:pPr marL="171450" indent="-171450">
              <a:buFont typeface="Calibri"/>
              <a:buChar char="-"/>
            </a:pPr>
            <a:r>
              <a:rPr lang="en-US">
                <a:cs typeface="Calibri"/>
              </a:rPr>
              <a:t>Encourages more collaboration possibilities for both teams: technical authors can participate in code reviews to review in-line comments, documentation tags in your XML projects or description tags in YAML, READMEs, etc.</a:t>
            </a:r>
          </a:p>
        </p:txBody>
      </p:sp>
      <p:sp>
        <p:nvSpPr>
          <p:cNvPr id="4" name="Slide Number Placeholder 3"/>
          <p:cNvSpPr>
            <a:spLocks noGrp="1"/>
          </p:cNvSpPr>
          <p:nvPr>
            <p:ph type="sldNum" sz="quarter" idx="5"/>
          </p:nvPr>
        </p:nvSpPr>
        <p:spPr/>
        <p:txBody>
          <a:bodyPr/>
          <a:lstStyle/>
          <a:p>
            <a:fld id="{78E8BA5C-D249-4744-A2F8-5F1F761CAD99}" type="slidenum">
              <a:rPr lang="en-GB"/>
              <a:t>22</a:t>
            </a:fld>
            <a:endParaRPr lang="en-GB"/>
          </a:p>
        </p:txBody>
      </p:sp>
    </p:spTree>
    <p:extLst>
      <p:ext uri="{BB962C8B-B14F-4D97-AF65-F5344CB8AC3E}">
        <p14:creationId xmlns:p14="http://schemas.microsoft.com/office/powerpoint/2010/main" val="2384860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Minimizes the risk of documentation getting overlooked; feels more natural</a:t>
            </a:r>
          </a:p>
          <a:p>
            <a:endParaRPr lang="en-GB"/>
          </a:p>
          <a:p>
            <a:r>
              <a:rPr lang="en-GB" dirty="0"/>
              <a:t>industry standard for the development world</a:t>
            </a:r>
            <a:endParaRPr lang="en-US" dirty="0"/>
          </a:p>
        </p:txBody>
      </p:sp>
      <p:sp>
        <p:nvSpPr>
          <p:cNvPr id="4" name="Slide Number Placeholder 3"/>
          <p:cNvSpPr>
            <a:spLocks noGrp="1"/>
          </p:cNvSpPr>
          <p:nvPr>
            <p:ph type="sldNum" sz="quarter" idx="5"/>
          </p:nvPr>
        </p:nvSpPr>
        <p:spPr/>
        <p:txBody>
          <a:bodyPr/>
          <a:lstStyle/>
          <a:p>
            <a:fld id="{78E8BA5C-D249-4744-A2F8-5F1F761CAD99}" type="slidenum">
              <a:rPr lang="en-GB"/>
              <a:t>23</a:t>
            </a:fld>
            <a:endParaRPr lang="en-GB"/>
          </a:p>
        </p:txBody>
      </p:sp>
    </p:spTree>
    <p:extLst>
      <p:ext uri="{BB962C8B-B14F-4D97-AF65-F5344CB8AC3E}">
        <p14:creationId xmlns:p14="http://schemas.microsoft.com/office/powerpoint/2010/main" val="4284474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One universal environment into which both code and documentation is incorporated in a similar manner.</a:t>
            </a:r>
          </a:p>
        </p:txBody>
      </p:sp>
      <p:sp>
        <p:nvSpPr>
          <p:cNvPr id="4" name="Slide Number Placeholder 3"/>
          <p:cNvSpPr>
            <a:spLocks noGrp="1"/>
          </p:cNvSpPr>
          <p:nvPr>
            <p:ph type="sldNum" sz="quarter" idx="5"/>
          </p:nvPr>
        </p:nvSpPr>
        <p:spPr/>
        <p:txBody>
          <a:bodyPr/>
          <a:lstStyle/>
          <a:p>
            <a:fld id="{78E8BA5C-D249-4744-A2F8-5F1F761CAD99}" type="slidenum">
              <a:rPr lang="en-GB"/>
              <a:t>24</a:t>
            </a:fld>
            <a:endParaRPr lang="en-GB"/>
          </a:p>
        </p:txBody>
      </p:sp>
    </p:spTree>
    <p:extLst>
      <p:ext uri="{BB962C8B-B14F-4D97-AF65-F5344CB8AC3E}">
        <p14:creationId xmlns:p14="http://schemas.microsoft.com/office/powerpoint/2010/main" val="1039413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Q for next slide: When do we write docs and when do we review them?</a:t>
            </a:r>
          </a:p>
          <a:p>
            <a:endParaRPr lang="en-US">
              <a:cs typeface="Calibri"/>
            </a:endParaRPr>
          </a:p>
          <a:p>
            <a:r>
              <a:rPr lang="en-US">
                <a:cs typeface="Calibri"/>
              </a:rPr>
              <a:t>Next slide will show you how to strap a documentation cycle to the dev cycle</a:t>
            </a:r>
          </a:p>
        </p:txBody>
      </p:sp>
      <p:sp>
        <p:nvSpPr>
          <p:cNvPr id="4" name="Slide Number Placeholder 3"/>
          <p:cNvSpPr>
            <a:spLocks noGrp="1"/>
          </p:cNvSpPr>
          <p:nvPr>
            <p:ph type="sldNum" sz="quarter" idx="5"/>
          </p:nvPr>
        </p:nvSpPr>
        <p:spPr/>
        <p:txBody>
          <a:bodyPr/>
          <a:lstStyle/>
          <a:p>
            <a:fld id="{78E8BA5C-D249-4744-A2F8-5F1F761CAD99}" type="slidenum">
              <a:rPr lang="en-GB"/>
              <a:t>25</a:t>
            </a:fld>
            <a:endParaRPr lang="en-GB"/>
          </a:p>
        </p:txBody>
      </p:sp>
    </p:spTree>
    <p:extLst>
      <p:ext uri="{BB962C8B-B14F-4D97-AF65-F5344CB8AC3E}">
        <p14:creationId xmlns:p14="http://schemas.microsoft.com/office/powerpoint/2010/main" val="520032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Documentation cycle running alongside the development cycle</a:t>
            </a:r>
          </a:p>
        </p:txBody>
      </p:sp>
      <p:sp>
        <p:nvSpPr>
          <p:cNvPr id="4" name="Slide Number Placeholder 3"/>
          <p:cNvSpPr>
            <a:spLocks noGrp="1"/>
          </p:cNvSpPr>
          <p:nvPr>
            <p:ph type="sldNum" sz="quarter" idx="5"/>
          </p:nvPr>
        </p:nvSpPr>
        <p:spPr/>
        <p:txBody>
          <a:bodyPr/>
          <a:lstStyle/>
          <a:p>
            <a:fld id="{78E8BA5C-D249-4744-A2F8-5F1F761CAD99}" type="slidenum">
              <a:rPr lang="en-GB"/>
              <a:t>26</a:t>
            </a:fld>
            <a:endParaRPr lang="en-GB"/>
          </a:p>
        </p:txBody>
      </p:sp>
    </p:spTree>
    <p:extLst>
      <p:ext uri="{BB962C8B-B14F-4D97-AF65-F5344CB8AC3E}">
        <p14:creationId xmlns:p14="http://schemas.microsoft.com/office/powerpoint/2010/main" val="1785463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mn-lt"/>
            </a:endParaRPr>
          </a:p>
        </p:txBody>
      </p:sp>
      <p:sp>
        <p:nvSpPr>
          <p:cNvPr id="4" name="Slide Number Placeholder 3"/>
          <p:cNvSpPr>
            <a:spLocks noGrp="1"/>
          </p:cNvSpPr>
          <p:nvPr>
            <p:ph type="sldNum" sz="quarter" idx="5"/>
          </p:nvPr>
        </p:nvSpPr>
        <p:spPr/>
        <p:txBody>
          <a:bodyPr/>
          <a:lstStyle/>
          <a:p>
            <a:fld id="{78E8BA5C-D249-4744-A2F8-5F1F761CAD99}" type="slidenum">
              <a:rPr lang="en-GB"/>
              <a:t>27</a:t>
            </a:fld>
            <a:endParaRPr lang="en-GB"/>
          </a:p>
        </p:txBody>
      </p:sp>
    </p:spTree>
    <p:extLst>
      <p:ext uri="{BB962C8B-B14F-4D97-AF65-F5344CB8AC3E}">
        <p14:creationId xmlns:p14="http://schemas.microsoft.com/office/powerpoint/2010/main" val="474852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a:cs typeface="Calibri"/>
              </a:rPr>
              <a:t>SAME PROCESS: efficiency, empowers collaboration, cost-effective</a:t>
            </a:r>
            <a:br>
              <a:rPr lang="en-US">
                <a:cs typeface="Calibri"/>
              </a:rPr>
            </a:br>
            <a:endParaRPr lang="en-US">
              <a:cs typeface="+mn-lt"/>
            </a:endParaRPr>
          </a:p>
          <a:p>
            <a:pPr marL="285750" indent="-285750">
              <a:buFont typeface="Calibri"/>
              <a:buChar char="-"/>
            </a:pPr>
            <a:r>
              <a:rPr lang="en-US">
                <a:cs typeface="+mn-lt"/>
              </a:rPr>
              <a:t>CODE &amp; DOCS UPDATED: documentation not treated as an afterthought</a:t>
            </a:r>
            <a:br>
              <a:rPr lang="en-US">
                <a:cs typeface="+mn-lt"/>
              </a:rPr>
            </a:br>
            <a:endParaRPr lang="en-US">
              <a:cs typeface="+mn-lt"/>
            </a:endParaRPr>
          </a:p>
          <a:p>
            <a:pPr marL="285750" indent="-285750">
              <a:buFont typeface="Calibri"/>
              <a:buChar char="-"/>
            </a:pPr>
            <a:r>
              <a:rPr lang="en-US">
                <a:cs typeface="+mn-lt"/>
              </a:rPr>
              <a:t>EASILY ACCESSIBLE: empowers everybody to contribute to documentation - adds more context to your docs</a:t>
            </a:r>
          </a:p>
        </p:txBody>
      </p:sp>
      <p:sp>
        <p:nvSpPr>
          <p:cNvPr id="4" name="Slide Number Placeholder 3"/>
          <p:cNvSpPr>
            <a:spLocks noGrp="1"/>
          </p:cNvSpPr>
          <p:nvPr>
            <p:ph type="sldNum" sz="quarter" idx="5"/>
          </p:nvPr>
        </p:nvSpPr>
        <p:spPr/>
        <p:txBody>
          <a:bodyPr/>
          <a:lstStyle/>
          <a:p>
            <a:fld id="{78E8BA5C-D249-4744-A2F8-5F1F761CAD99}" type="slidenum">
              <a:rPr lang="en-GB"/>
              <a:t>28</a:t>
            </a:fld>
            <a:endParaRPr lang="en-GB"/>
          </a:p>
        </p:txBody>
      </p:sp>
    </p:spTree>
    <p:extLst>
      <p:ext uri="{BB962C8B-B14F-4D97-AF65-F5344CB8AC3E}">
        <p14:creationId xmlns:p14="http://schemas.microsoft.com/office/powerpoint/2010/main" val="3426183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mn-lt"/>
            </a:endParaRPr>
          </a:p>
        </p:txBody>
      </p:sp>
      <p:sp>
        <p:nvSpPr>
          <p:cNvPr id="4" name="Slide Number Placeholder 3"/>
          <p:cNvSpPr>
            <a:spLocks noGrp="1"/>
          </p:cNvSpPr>
          <p:nvPr>
            <p:ph type="sldNum" sz="quarter" idx="5"/>
          </p:nvPr>
        </p:nvSpPr>
        <p:spPr/>
        <p:txBody>
          <a:bodyPr/>
          <a:lstStyle/>
          <a:p>
            <a:fld id="{78E8BA5C-D249-4744-A2F8-5F1F761CAD99}" type="slidenum">
              <a:rPr lang="en-GB"/>
              <a:t>29</a:t>
            </a:fld>
            <a:endParaRPr lang="en-GB"/>
          </a:p>
        </p:txBody>
      </p:sp>
    </p:spTree>
    <p:extLst>
      <p:ext uri="{BB962C8B-B14F-4D97-AF65-F5344CB8AC3E}">
        <p14:creationId xmlns:p14="http://schemas.microsoft.com/office/powerpoint/2010/main" val="252592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cs typeface="Calibri"/>
              </a:rPr>
              <a:t>UP TO DATE: </a:t>
            </a:r>
            <a:r>
              <a:rPr lang="en-US"/>
              <a:t>inherent </a:t>
            </a:r>
            <a:r>
              <a:rPr lang="en-US">
                <a:cs typeface="Calibri"/>
              </a:rPr>
              <a:t>part of the process, difficult to overlook it</a:t>
            </a:r>
            <a:br>
              <a:rPr lang="en-US">
                <a:cs typeface="Calibri"/>
              </a:rPr>
            </a:br>
            <a:endParaRPr lang="en-US">
              <a:cs typeface="Calibri"/>
            </a:endParaRPr>
          </a:p>
          <a:p>
            <a:pPr marL="171450" indent="-171450">
              <a:buFont typeface="Calibri"/>
              <a:buChar char="-"/>
            </a:pPr>
            <a:r>
              <a:rPr lang="en-US">
                <a:cs typeface="Calibri"/>
              </a:rPr>
              <a:t>EFFICIENT PROCESS: everybody is familiar with so it's time-efficient and more people can participate, industry standard</a:t>
            </a:r>
            <a:br>
              <a:rPr lang="en-US">
                <a:cs typeface="Calibri"/>
              </a:rPr>
            </a:br>
            <a:endParaRPr lang="en-US">
              <a:cs typeface="Calibri"/>
            </a:endParaRPr>
          </a:p>
          <a:p>
            <a:pPr marL="171450" indent="-171450">
              <a:buFont typeface="Calibri"/>
              <a:buChar char="-"/>
            </a:pPr>
            <a:r>
              <a:rPr lang="en-US">
                <a:cs typeface="Calibri"/>
              </a:rPr>
              <a:t>IMPROVED QUALITY: Well planned documentation, adapted to user needs, not thrown together in a hurry</a:t>
            </a:r>
            <a:br>
              <a:rPr lang="en-US">
                <a:cs typeface="Calibri"/>
              </a:rPr>
            </a:br>
            <a:br>
              <a:rPr lang="en-US">
                <a:cs typeface="Calibri"/>
              </a:rPr>
            </a:br>
            <a:r>
              <a:rPr lang="en-US">
                <a:cs typeface="Calibri"/>
              </a:rPr>
              <a:t>SUMMARY: More COMPREHENSIVE documentation</a:t>
            </a:r>
          </a:p>
        </p:txBody>
      </p:sp>
      <p:sp>
        <p:nvSpPr>
          <p:cNvPr id="4" name="Slide Number Placeholder 3"/>
          <p:cNvSpPr>
            <a:spLocks noGrp="1"/>
          </p:cNvSpPr>
          <p:nvPr>
            <p:ph type="sldNum" sz="quarter" idx="5"/>
          </p:nvPr>
        </p:nvSpPr>
        <p:spPr/>
        <p:txBody>
          <a:bodyPr/>
          <a:lstStyle/>
          <a:p>
            <a:fld id="{78E8BA5C-D249-4744-A2F8-5F1F761CAD99}" type="slidenum">
              <a:rPr lang="en-GB"/>
              <a:t>30</a:t>
            </a:fld>
            <a:endParaRPr lang="en-GB"/>
          </a:p>
        </p:txBody>
      </p:sp>
    </p:spTree>
    <p:extLst>
      <p:ext uri="{BB962C8B-B14F-4D97-AF65-F5344CB8AC3E}">
        <p14:creationId xmlns:p14="http://schemas.microsoft.com/office/powerpoint/2010/main" val="407755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Infobip is a global communication platform offering a whole bunch of messaging APIs. </a:t>
            </a:r>
          </a:p>
          <a:p>
            <a:endParaRPr lang="en-US">
              <a:cs typeface="Calibri"/>
            </a:endParaRPr>
          </a:p>
          <a:p>
            <a:r>
              <a:rPr lang="en-US"/>
              <a:t>Part of the DevRel team who's on the mission of helping developers achieve the most effective onboarding and smooth developer experience when using Infobip products.</a:t>
            </a:r>
            <a:endParaRPr lang="en-US">
              <a:cs typeface="Calibri"/>
            </a:endParaRPr>
          </a:p>
        </p:txBody>
      </p:sp>
      <p:sp>
        <p:nvSpPr>
          <p:cNvPr id="4" name="Slide Number Placeholder 3"/>
          <p:cNvSpPr>
            <a:spLocks noGrp="1"/>
          </p:cNvSpPr>
          <p:nvPr>
            <p:ph type="sldNum" sz="quarter" idx="5"/>
          </p:nvPr>
        </p:nvSpPr>
        <p:spPr/>
        <p:txBody>
          <a:bodyPr/>
          <a:lstStyle/>
          <a:p>
            <a:fld id="{DB2E1601-0CE0-478A-8962-A25FBDE11202}" type="slidenum">
              <a:rPr lang="en-GB"/>
              <a:t>3</a:t>
            </a:fld>
            <a:endParaRPr lang="en-GB"/>
          </a:p>
        </p:txBody>
      </p:sp>
    </p:spTree>
    <p:extLst>
      <p:ext uri="{BB962C8B-B14F-4D97-AF65-F5344CB8AC3E}">
        <p14:creationId xmlns:p14="http://schemas.microsoft.com/office/powerpoint/2010/main" val="2912329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questions now, or reach out to me at the booth or on any of the socials provided</a:t>
            </a:r>
          </a:p>
        </p:txBody>
      </p:sp>
      <p:sp>
        <p:nvSpPr>
          <p:cNvPr id="4" name="Slide Number Placeholder 3"/>
          <p:cNvSpPr>
            <a:spLocks noGrp="1"/>
          </p:cNvSpPr>
          <p:nvPr>
            <p:ph type="sldNum" sz="quarter" idx="5"/>
          </p:nvPr>
        </p:nvSpPr>
        <p:spPr/>
        <p:txBody>
          <a:bodyPr/>
          <a:lstStyle/>
          <a:p>
            <a:fld id="{78E8BA5C-D249-4744-A2F8-5F1F761CAD99}" type="slidenum">
              <a:rPr lang="en-GB"/>
              <a:t>31</a:t>
            </a:fld>
            <a:endParaRPr lang="en-GB"/>
          </a:p>
        </p:txBody>
      </p:sp>
    </p:spTree>
    <p:extLst>
      <p:ext uri="{BB962C8B-B14F-4D97-AF65-F5344CB8AC3E}">
        <p14:creationId xmlns:p14="http://schemas.microsoft.com/office/powerpoint/2010/main" val="328192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Empower both sides to set up the most efficient collaboration process for better quality end result which is amazing USER EXPERIENCE of both software and documentation.</a:t>
            </a:r>
            <a:endParaRPr lang="en-US"/>
          </a:p>
        </p:txBody>
      </p:sp>
      <p:sp>
        <p:nvSpPr>
          <p:cNvPr id="4" name="Slide Number Placeholder 3"/>
          <p:cNvSpPr>
            <a:spLocks noGrp="1"/>
          </p:cNvSpPr>
          <p:nvPr>
            <p:ph type="sldNum" sz="quarter" idx="5"/>
          </p:nvPr>
        </p:nvSpPr>
        <p:spPr/>
        <p:txBody>
          <a:bodyPr/>
          <a:lstStyle/>
          <a:p>
            <a:fld id="{AC4E1AE5-CA05-D24A-8217-4FF15BB89599}" type="slidenum">
              <a:rPr lang="en-US" smtClean="0"/>
              <a:t>4</a:t>
            </a:fld>
            <a:endParaRPr lang="en-US"/>
          </a:p>
        </p:txBody>
      </p:sp>
    </p:spTree>
    <p:extLst>
      <p:ext uri="{BB962C8B-B14F-4D97-AF65-F5344CB8AC3E}">
        <p14:creationId xmlns:p14="http://schemas.microsoft.com/office/powerpoint/2010/main" val="349872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know what I'm going to be rambling on about let's get started</a:t>
            </a:r>
          </a:p>
        </p:txBody>
      </p:sp>
      <p:sp>
        <p:nvSpPr>
          <p:cNvPr id="4" name="Slide Number Placeholder 3"/>
          <p:cNvSpPr>
            <a:spLocks noGrp="1"/>
          </p:cNvSpPr>
          <p:nvPr>
            <p:ph type="sldNum" sz="quarter" idx="5"/>
          </p:nvPr>
        </p:nvSpPr>
        <p:spPr/>
        <p:txBody>
          <a:bodyPr/>
          <a:lstStyle/>
          <a:p>
            <a:fld id="{AC4E1AE5-CA05-D24A-8217-4FF15BB89599}" type="slidenum">
              <a:rPr lang="en-US" smtClean="0"/>
              <a:t>5</a:t>
            </a:fld>
            <a:endParaRPr lang="en-US"/>
          </a:p>
        </p:txBody>
      </p:sp>
    </p:spTree>
    <p:extLst>
      <p:ext uri="{BB962C8B-B14F-4D97-AF65-F5344CB8AC3E}">
        <p14:creationId xmlns:p14="http://schemas.microsoft.com/office/powerpoint/2010/main" val="2611488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emphasize the thought that it doesn't work with developer documentation</a:t>
            </a:r>
          </a:p>
        </p:txBody>
      </p:sp>
      <p:sp>
        <p:nvSpPr>
          <p:cNvPr id="4" name="Slide Number Placeholder 3"/>
          <p:cNvSpPr>
            <a:spLocks noGrp="1"/>
          </p:cNvSpPr>
          <p:nvPr>
            <p:ph type="sldNum" sz="quarter" idx="5"/>
          </p:nvPr>
        </p:nvSpPr>
        <p:spPr/>
        <p:txBody>
          <a:bodyPr/>
          <a:lstStyle/>
          <a:p>
            <a:fld id="{78E8BA5C-D249-4744-A2F8-5F1F761CAD99}" type="slidenum">
              <a:rPr lang="en-GB" smtClean="0"/>
              <a:t>6</a:t>
            </a:fld>
            <a:endParaRPr lang="en-GB"/>
          </a:p>
        </p:txBody>
      </p:sp>
    </p:spTree>
    <p:extLst>
      <p:ext uri="{BB962C8B-B14F-4D97-AF65-F5344CB8AC3E}">
        <p14:creationId xmlns:p14="http://schemas.microsoft.com/office/powerpoint/2010/main" val="50814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Typically, it's difficult to share a single sourced copy between various reviewers.</a:t>
            </a:r>
          </a:p>
          <a:p>
            <a:endParaRPr lang="en-US">
              <a:cs typeface="Calibri"/>
            </a:endParaRPr>
          </a:p>
          <a:p>
            <a:r>
              <a:rPr lang="en-US">
                <a:cs typeface="Calibri"/>
              </a:rPr>
              <a:t>Limited by license requirements.</a:t>
            </a:r>
          </a:p>
          <a:p>
            <a:endParaRPr lang="en-US">
              <a:cs typeface="Calibri"/>
            </a:endParaRPr>
          </a:p>
          <a:p>
            <a:r>
              <a:rPr lang="en-US">
                <a:cs typeface="Calibri"/>
              </a:rPr>
              <a:t>Needs to be manually added to the source file</a:t>
            </a:r>
          </a:p>
        </p:txBody>
      </p:sp>
      <p:sp>
        <p:nvSpPr>
          <p:cNvPr id="4" name="Slide Number Placeholder 3"/>
          <p:cNvSpPr>
            <a:spLocks noGrp="1"/>
          </p:cNvSpPr>
          <p:nvPr>
            <p:ph type="sldNum" sz="quarter" idx="5"/>
          </p:nvPr>
        </p:nvSpPr>
        <p:spPr/>
        <p:txBody>
          <a:bodyPr/>
          <a:lstStyle/>
          <a:p>
            <a:fld id="{78E8BA5C-D249-4744-A2F8-5F1F761CAD99}" type="slidenum">
              <a:rPr lang="en-GB"/>
              <a:t>7</a:t>
            </a:fld>
            <a:endParaRPr lang="en-GB"/>
          </a:p>
        </p:txBody>
      </p:sp>
    </p:spTree>
    <p:extLst>
      <p:ext uri="{BB962C8B-B14F-4D97-AF65-F5344CB8AC3E}">
        <p14:creationId xmlns:p14="http://schemas.microsoft.com/office/powerpoint/2010/main" val="139078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-prone to human error and potentially valuable content being lost in the process</a:t>
            </a:r>
          </a:p>
        </p:txBody>
      </p:sp>
      <p:sp>
        <p:nvSpPr>
          <p:cNvPr id="4" name="Slide Number Placeholder 3"/>
          <p:cNvSpPr>
            <a:spLocks noGrp="1"/>
          </p:cNvSpPr>
          <p:nvPr>
            <p:ph type="sldNum" sz="quarter" idx="5"/>
          </p:nvPr>
        </p:nvSpPr>
        <p:spPr/>
        <p:txBody>
          <a:bodyPr/>
          <a:lstStyle/>
          <a:p>
            <a:fld id="{78E8BA5C-D249-4744-A2F8-5F1F761CAD99}" type="slidenum">
              <a:rPr lang="en-GB"/>
              <a:t>8</a:t>
            </a:fld>
            <a:endParaRPr lang="en-GB"/>
          </a:p>
        </p:txBody>
      </p:sp>
    </p:spTree>
    <p:extLst>
      <p:ext uri="{BB962C8B-B14F-4D97-AF65-F5344CB8AC3E}">
        <p14:creationId xmlns:p14="http://schemas.microsoft.com/office/powerpoint/2010/main" val="2094926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Need a clearly defined process on how to access a document, how to add comments/edit it, what's expected of said review</a:t>
            </a:r>
          </a:p>
        </p:txBody>
      </p:sp>
      <p:sp>
        <p:nvSpPr>
          <p:cNvPr id="4" name="Slide Number Placeholder 3"/>
          <p:cNvSpPr>
            <a:spLocks noGrp="1"/>
          </p:cNvSpPr>
          <p:nvPr>
            <p:ph type="sldNum" sz="quarter" idx="5"/>
          </p:nvPr>
        </p:nvSpPr>
        <p:spPr/>
        <p:txBody>
          <a:bodyPr/>
          <a:lstStyle/>
          <a:p>
            <a:fld id="{78E8BA5C-D249-4744-A2F8-5F1F761CAD99}" type="slidenum">
              <a:rPr lang="en-GB"/>
              <a:t>9</a:t>
            </a:fld>
            <a:endParaRPr lang="en-GB"/>
          </a:p>
        </p:txBody>
      </p:sp>
    </p:spTree>
    <p:extLst>
      <p:ext uri="{BB962C8B-B14F-4D97-AF65-F5344CB8AC3E}">
        <p14:creationId xmlns:p14="http://schemas.microsoft.com/office/powerpoint/2010/main" val="759090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E82595-B54F-F24A-8953-0C233F53A9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 Placeholder 7">
            <a:extLst>
              <a:ext uri="{FF2B5EF4-FFF2-40B4-BE49-F238E27FC236}">
                <a16:creationId xmlns:a16="http://schemas.microsoft.com/office/drawing/2014/main" id="{2AE6F8BE-A341-6A4C-9E9D-8DDEE4BB26FD}"/>
              </a:ext>
            </a:extLst>
          </p:cNvPr>
          <p:cNvSpPr>
            <a:spLocks noGrp="1"/>
          </p:cNvSpPr>
          <p:nvPr>
            <p:ph type="body" sz="quarter" idx="10" hasCustomPrompt="1"/>
          </p:nvPr>
        </p:nvSpPr>
        <p:spPr>
          <a:xfrm>
            <a:off x="720933" y="2816772"/>
            <a:ext cx="6503987" cy="1131080"/>
          </a:xfrm>
          <a:prstGeom prst="rect">
            <a:avLst/>
          </a:prstGeom>
        </p:spPr>
        <p:txBody>
          <a:bodyPr anchor="b">
            <a:noAutofit/>
          </a:bodyPr>
          <a:lstStyle>
            <a:lvl1pPr marL="0" indent="0">
              <a:buNone/>
              <a:defRPr sz="3600" b="1">
                <a:solidFill>
                  <a:srgbClr val="373A3B"/>
                </a:solidFill>
              </a:defRPr>
            </a:lvl1pPr>
          </a:lstStyle>
          <a:p>
            <a:pPr lvl="0"/>
            <a:r>
              <a:rPr lang="en-US"/>
              <a:t>Headline</a:t>
            </a:r>
          </a:p>
        </p:txBody>
      </p:sp>
      <p:sp>
        <p:nvSpPr>
          <p:cNvPr id="6" name="Text Placeholder 7">
            <a:extLst>
              <a:ext uri="{FF2B5EF4-FFF2-40B4-BE49-F238E27FC236}">
                <a16:creationId xmlns:a16="http://schemas.microsoft.com/office/drawing/2014/main" id="{890A699A-AEDB-7241-84BC-7CF29E0BC398}"/>
              </a:ext>
            </a:extLst>
          </p:cNvPr>
          <p:cNvSpPr>
            <a:spLocks noGrp="1"/>
          </p:cNvSpPr>
          <p:nvPr>
            <p:ph type="body" sz="quarter" idx="11" hasCustomPrompt="1"/>
          </p:nvPr>
        </p:nvSpPr>
        <p:spPr>
          <a:xfrm>
            <a:off x="720932" y="4098591"/>
            <a:ext cx="6503987" cy="518851"/>
          </a:xfrm>
          <a:prstGeom prst="rect">
            <a:avLst/>
          </a:prstGeom>
        </p:spPr>
        <p:txBody>
          <a:bodyPr>
            <a:noAutofit/>
          </a:bodyPr>
          <a:lstStyle>
            <a:lvl1pPr marL="0" indent="0">
              <a:buNone/>
              <a:defRPr sz="2000" b="0">
                <a:solidFill>
                  <a:srgbClr val="373A3B"/>
                </a:solidFill>
              </a:defRPr>
            </a:lvl1pPr>
          </a:lstStyle>
          <a:p>
            <a:pPr lvl="0"/>
            <a:r>
              <a:rPr lang="en-US"/>
              <a:t>Subheading</a:t>
            </a:r>
          </a:p>
        </p:txBody>
      </p:sp>
      <p:sp>
        <p:nvSpPr>
          <p:cNvPr id="7" name="Text Placeholder 7">
            <a:extLst>
              <a:ext uri="{FF2B5EF4-FFF2-40B4-BE49-F238E27FC236}">
                <a16:creationId xmlns:a16="http://schemas.microsoft.com/office/drawing/2014/main" id="{9F8BD74B-98E5-454A-B3E8-181681B99C21}"/>
              </a:ext>
            </a:extLst>
          </p:cNvPr>
          <p:cNvSpPr>
            <a:spLocks noGrp="1"/>
          </p:cNvSpPr>
          <p:nvPr>
            <p:ph type="body" sz="quarter" idx="12" hasCustomPrompt="1"/>
          </p:nvPr>
        </p:nvSpPr>
        <p:spPr>
          <a:xfrm>
            <a:off x="720931" y="5588460"/>
            <a:ext cx="2672355" cy="518851"/>
          </a:xfrm>
          <a:prstGeom prst="rect">
            <a:avLst/>
          </a:prstGeom>
        </p:spPr>
        <p:txBody>
          <a:bodyPr>
            <a:noAutofit/>
          </a:bodyPr>
          <a:lstStyle>
            <a:lvl1pPr marL="0" indent="0">
              <a:buNone/>
              <a:defRPr sz="1400" b="0">
                <a:solidFill>
                  <a:srgbClr val="373A3B"/>
                </a:solidFill>
              </a:defRPr>
            </a:lvl1pPr>
          </a:lstStyle>
          <a:p>
            <a:pPr lvl="0"/>
            <a:r>
              <a:rPr lang="en-US"/>
              <a:t>Name, Date</a:t>
            </a:r>
          </a:p>
        </p:txBody>
      </p:sp>
    </p:spTree>
    <p:extLst>
      <p:ext uri="{BB962C8B-B14F-4D97-AF65-F5344CB8AC3E}">
        <p14:creationId xmlns:p14="http://schemas.microsoft.com/office/powerpoint/2010/main" val="400149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4 pictures/tex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2F987-3A15-554F-A2C2-C460D0654B41}"/>
              </a:ext>
            </a:extLst>
          </p:cNvPr>
          <p:cNvSpPr>
            <a:spLocks noGrp="1"/>
          </p:cNvSpPr>
          <p:nvPr>
            <p:ph type="title"/>
          </p:nvPr>
        </p:nvSpPr>
        <p:spPr>
          <a:xfrm>
            <a:off x="491614" y="370291"/>
            <a:ext cx="10465418" cy="827889"/>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20" name="Content Placeholder 6">
            <a:extLst>
              <a:ext uri="{FF2B5EF4-FFF2-40B4-BE49-F238E27FC236}">
                <a16:creationId xmlns:a16="http://schemas.microsoft.com/office/drawing/2014/main" id="{2F3484F1-FC11-EC40-BD87-FE7F93185B73}"/>
              </a:ext>
            </a:extLst>
          </p:cNvPr>
          <p:cNvSpPr>
            <a:spLocks noGrp="1"/>
          </p:cNvSpPr>
          <p:nvPr>
            <p:ph sz="quarter" idx="10"/>
          </p:nvPr>
        </p:nvSpPr>
        <p:spPr>
          <a:xfrm>
            <a:off x="2738682" y="1681373"/>
            <a:ext cx="3168000" cy="1980001"/>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1" name="Picture Placeholder 20">
            <a:extLst>
              <a:ext uri="{FF2B5EF4-FFF2-40B4-BE49-F238E27FC236}">
                <a16:creationId xmlns:a16="http://schemas.microsoft.com/office/drawing/2014/main" id="{B9859D29-2612-D54F-BF3C-725188D6034D}"/>
              </a:ext>
            </a:extLst>
          </p:cNvPr>
          <p:cNvSpPr>
            <a:spLocks noGrp="1" noChangeAspect="1"/>
          </p:cNvSpPr>
          <p:nvPr>
            <p:ph type="pic" sz="quarter" idx="14"/>
          </p:nvPr>
        </p:nvSpPr>
        <p:spPr>
          <a:xfrm>
            <a:off x="491613" y="1681373"/>
            <a:ext cx="1979942" cy="1980000"/>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a:lvl1pPr>
          </a:lstStyle>
          <a:p>
            <a:endParaRPr lang="sr-Latn-RS"/>
          </a:p>
        </p:txBody>
      </p:sp>
      <p:sp>
        <p:nvSpPr>
          <p:cNvPr id="24" name="Content Placeholder 6">
            <a:extLst>
              <a:ext uri="{FF2B5EF4-FFF2-40B4-BE49-F238E27FC236}">
                <a16:creationId xmlns:a16="http://schemas.microsoft.com/office/drawing/2014/main" id="{3B1920D6-EA94-F247-94FB-5A686B6F78EE}"/>
              </a:ext>
            </a:extLst>
          </p:cNvPr>
          <p:cNvSpPr>
            <a:spLocks noGrp="1"/>
          </p:cNvSpPr>
          <p:nvPr>
            <p:ph sz="quarter" idx="15"/>
          </p:nvPr>
        </p:nvSpPr>
        <p:spPr>
          <a:xfrm>
            <a:off x="2738682" y="3971492"/>
            <a:ext cx="3168000" cy="1980001"/>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5" name="Picture Placeholder 24">
            <a:extLst>
              <a:ext uri="{FF2B5EF4-FFF2-40B4-BE49-F238E27FC236}">
                <a16:creationId xmlns:a16="http://schemas.microsoft.com/office/drawing/2014/main" id="{EE335ECD-3637-994B-9848-6FC6D5320E2C}"/>
              </a:ext>
            </a:extLst>
          </p:cNvPr>
          <p:cNvSpPr>
            <a:spLocks noGrp="1" noChangeAspect="1"/>
          </p:cNvSpPr>
          <p:nvPr>
            <p:ph type="pic" sz="quarter" idx="16"/>
          </p:nvPr>
        </p:nvSpPr>
        <p:spPr>
          <a:xfrm>
            <a:off x="491613" y="3971492"/>
            <a:ext cx="1979942" cy="1980000"/>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a:lvl1pPr>
          </a:lstStyle>
          <a:p>
            <a:endParaRPr lang="sr-Latn-RS"/>
          </a:p>
        </p:txBody>
      </p:sp>
      <p:sp>
        <p:nvSpPr>
          <p:cNvPr id="26" name="Content Placeholder 6">
            <a:extLst>
              <a:ext uri="{FF2B5EF4-FFF2-40B4-BE49-F238E27FC236}">
                <a16:creationId xmlns:a16="http://schemas.microsoft.com/office/drawing/2014/main" id="{A8139527-E921-E849-AD90-55A58992C18C}"/>
              </a:ext>
            </a:extLst>
          </p:cNvPr>
          <p:cNvSpPr>
            <a:spLocks noGrp="1"/>
          </p:cNvSpPr>
          <p:nvPr>
            <p:ph sz="quarter" idx="17"/>
          </p:nvPr>
        </p:nvSpPr>
        <p:spPr>
          <a:xfrm>
            <a:off x="8532386" y="1681373"/>
            <a:ext cx="3168000" cy="1980001"/>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7" name="Picture Placeholder 26">
            <a:extLst>
              <a:ext uri="{FF2B5EF4-FFF2-40B4-BE49-F238E27FC236}">
                <a16:creationId xmlns:a16="http://schemas.microsoft.com/office/drawing/2014/main" id="{9257CE7D-3B34-9E45-B0D8-97EE67A1E558}"/>
              </a:ext>
            </a:extLst>
          </p:cNvPr>
          <p:cNvSpPr>
            <a:spLocks noGrp="1" noChangeAspect="1"/>
          </p:cNvSpPr>
          <p:nvPr>
            <p:ph type="pic" sz="quarter" idx="18"/>
          </p:nvPr>
        </p:nvSpPr>
        <p:spPr>
          <a:xfrm>
            <a:off x="6285317" y="1681373"/>
            <a:ext cx="1979942" cy="1980000"/>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a:lvl1pPr>
          </a:lstStyle>
          <a:p>
            <a:endParaRPr lang="sr-Latn-RS"/>
          </a:p>
        </p:txBody>
      </p:sp>
      <p:sp>
        <p:nvSpPr>
          <p:cNvPr id="28" name="Content Placeholder 6">
            <a:extLst>
              <a:ext uri="{FF2B5EF4-FFF2-40B4-BE49-F238E27FC236}">
                <a16:creationId xmlns:a16="http://schemas.microsoft.com/office/drawing/2014/main" id="{F3456B8B-4387-6948-8639-F13C6F98C0F1}"/>
              </a:ext>
            </a:extLst>
          </p:cNvPr>
          <p:cNvSpPr>
            <a:spLocks noGrp="1"/>
          </p:cNvSpPr>
          <p:nvPr>
            <p:ph sz="quarter" idx="19"/>
          </p:nvPr>
        </p:nvSpPr>
        <p:spPr>
          <a:xfrm>
            <a:off x="8532386" y="3971492"/>
            <a:ext cx="3168000" cy="1980001"/>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9" name="Picture Placeholder 28">
            <a:extLst>
              <a:ext uri="{FF2B5EF4-FFF2-40B4-BE49-F238E27FC236}">
                <a16:creationId xmlns:a16="http://schemas.microsoft.com/office/drawing/2014/main" id="{D283D76D-817D-3F44-B746-786709B59996}"/>
              </a:ext>
            </a:extLst>
          </p:cNvPr>
          <p:cNvSpPr>
            <a:spLocks noGrp="1" noChangeAspect="1"/>
          </p:cNvSpPr>
          <p:nvPr>
            <p:ph type="pic" sz="quarter" idx="20"/>
          </p:nvPr>
        </p:nvSpPr>
        <p:spPr>
          <a:xfrm>
            <a:off x="6285317" y="3971492"/>
            <a:ext cx="1979942" cy="1980000"/>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a:lvl1pPr>
          </a:lstStyle>
          <a:p>
            <a:endParaRPr lang="sr-Latn-RS"/>
          </a:p>
        </p:txBody>
      </p:sp>
    </p:spTree>
    <p:extLst>
      <p:ext uri="{BB962C8B-B14F-4D97-AF65-F5344CB8AC3E}">
        <p14:creationId xmlns:p14="http://schemas.microsoft.com/office/powerpoint/2010/main" val="292494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3 picture + subheading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2F987-3A15-554F-A2C2-C460D0654B41}"/>
              </a:ext>
            </a:extLst>
          </p:cNvPr>
          <p:cNvSpPr>
            <a:spLocks noGrp="1"/>
          </p:cNvSpPr>
          <p:nvPr>
            <p:ph type="title"/>
          </p:nvPr>
        </p:nvSpPr>
        <p:spPr>
          <a:xfrm>
            <a:off x="909145" y="370291"/>
            <a:ext cx="10373710" cy="827889"/>
          </a:xfrm>
          <a:prstGeom prst="rect">
            <a:avLst/>
          </a:prstGeom>
        </p:spPr>
        <p:txBody>
          <a:bodyPr vert="horz" lIns="91440" tIns="45720" rIns="91440" bIns="45720" rtlCol="0" anchor="b">
            <a:normAutofit/>
          </a:bodyPr>
          <a:lstStyle>
            <a:lvl1pPr algn="ctr">
              <a:defRPr/>
            </a:lvl1pPr>
          </a:lstStyle>
          <a:p>
            <a:r>
              <a:rPr lang="en-US"/>
              <a:t>Click to edit master title style</a:t>
            </a:r>
            <a:endParaRPr lang="sr-Latn-RS"/>
          </a:p>
        </p:txBody>
      </p:sp>
      <p:sp>
        <p:nvSpPr>
          <p:cNvPr id="20" name="Content Placeholder 6">
            <a:extLst>
              <a:ext uri="{FF2B5EF4-FFF2-40B4-BE49-F238E27FC236}">
                <a16:creationId xmlns:a16="http://schemas.microsoft.com/office/drawing/2014/main" id="{2F3484F1-FC11-EC40-BD87-FE7F93185B73}"/>
              </a:ext>
            </a:extLst>
          </p:cNvPr>
          <p:cNvSpPr>
            <a:spLocks noGrp="1"/>
          </p:cNvSpPr>
          <p:nvPr>
            <p:ph sz="quarter" idx="10"/>
          </p:nvPr>
        </p:nvSpPr>
        <p:spPr>
          <a:xfrm>
            <a:off x="491612" y="5259209"/>
            <a:ext cx="3056003" cy="803600"/>
          </a:xfrm>
          <a:prstGeom prst="rect">
            <a:avLst/>
          </a:prstGeom>
        </p:spPr>
        <p:txBody>
          <a:bodyPr>
            <a:normAutofit/>
          </a:bodyPr>
          <a:lstStyle>
            <a:lvl1pPr marL="0" indent="0" algn="ctr">
              <a:buNone/>
              <a:defRPr sz="1800" b="1"/>
            </a:lvl1pPr>
            <a:lvl2pPr>
              <a:defRPr sz="1400"/>
            </a:lvl2pPr>
            <a:lvl3pPr>
              <a:defRPr sz="1400"/>
            </a:lvl3pPr>
            <a:lvl4pPr>
              <a:defRPr sz="1400"/>
            </a:lvl4pPr>
            <a:lvl5pPr>
              <a:defRPr sz="1400"/>
            </a:lvl5pPr>
          </a:lstStyle>
          <a:p>
            <a:pPr lvl="0"/>
            <a:r>
              <a:rPr lang="en-US"/>
              <a:t>Click to edit Master text styles</a:t>
            </a:r>
          </a:p>
        </p:txBody>
      </p:sp>
      <p:sp>
        <p:nvSpPr>
          <p:cNvPr id="21" name="Picture Placeholder 20">
            <a:extLst>
              <a:ext uri="{FF2B5EF4-FFF2-40B4-BE49-F238E27FC236}">
                <a16:creationId xmlns:a16="http://schemas.microsoft.com/office/drawing/2014/main" id="{B9859D29-2612-D54F-BF3C-725188D6034D}"/>
              </a:ext>
            </a:extLst>
          </p:cNvPr>
          <p:cNvSpPr>
            <a:spLocks noGrp="1" noChangeAspect="1"/>
          </p:cNvSpPr>
          <p:nvPr>
            <p:ph type="pic" sz="quarter" idx="14"/>
          </p:nvPr>
        </p:nvSpPr>
        <p:spPr>
          <a:xfrm>
            <a:off x="491612" y="2001938"/>
            <a:ext cx="3056003" cy="3056093"/>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a:lvl1pPr>
          </a:lstStyle>
          <a:p>
            <a:endParaRPr lang="sr-Latn-RS"/>
          </a:p>
        </p:txBody>
      </p:sp>
      <p:sp>
        <p:nvSpPr>
          <p:cNvPr id="13" name="Picture Placeholder 12">
            <a:extLst>
              <a:ext uri="{FF2B5EF4-FFF2-40B4-BE49-F238E27FC236}">
                <a16:creationId xmlns:a16="http://schemas.microsoft.com/office/drawing/2014/main" id="{5BD9E322-8D3E-CB4D-ACF6-E65067FA8EE0}"/>
              </a:ext>
            </a:extLst>
          </p:cNvPr>
          <p:cNvSpPr>
            <a:spLocks noGrp="1" noChangeAspect="1"/>
          </p:cNvSpPr>
          <p:nvPr>
            <p:ph type="pic" sz="quarter" idx="15"/>
          </p:nvPr>
        </p:nvSpPr>
        <p:spPr>
          <a:xfrm>
            <a:off x="4567998" y="2001938"/>
            <a:ext cx="3056003" cy="3056093"/>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a:lvl1pPr>
          </a:lstStyle>
          <a:p>
            <a:endParaRPr lang="sr-Latn-RS"/>
          </a:p>
        </p:txBody>
      </p:sp>
      <p:sp>
        <p:nvSpPr>
          <p:cNvPr id="14" name="Picture Placeholder 13">
            <a:extLst>
              <a:ext uri="{FF2B5EF4-FFF2-40B4-BE49-F238E27FC236}">
                <a16:creationId xmlns:a16="http://schemas.microsoft.com/office/drawing/2014/main" id="{7FE70E3C-8353-3044-AF7F-8C7FA9306BAE}"/>
              </a:ext>
            </a:extLst>
          </p:cNvPr>
          <p:cNvSpPr>
            <a:spLocks noGrp="1" noChangeAspect="1"/>
          </p:cNvSpPr>
          <p:nvPr>
            <p:ph type="pic" sz="quarter" idx="16"/>
          </p:nvPr>
        </p:nvSpPr>
        <p:spPr>
          <a:xfrm>
            <a:off x="8644383" y="2001938"/>
            <a:ext cx="3056003" cy="3056093"/>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a:lvl1pPr>
          </a:lstStyle>
          <a:p>
            <a:endParaRPr lang="sr-Latn-RS"/>
          </a:p>
        </p:txBody>
      </p:sp>
      <p:sp>
        <p:nvSpPr>
          <p:cNvPr id="15" name="Content Placeholder 6">
            <a:extLst>
              <a:ext uri="{FF2B5EF4-FFF2-40B4-BE49-F238E27FC236}">
                <a16:creationId xmlns:a16="http://schemas.microsoft.com/office/drawing/2014/main" id="{B9878157-E8D1-D547-B01A-09D2D1FC866A}"/>
              </a:ext>
            </a:extLst>
          </p:cNvPr>
          <p:cNvSpPr>
            <a:spLocks noGrp="1"/>
          </p:cNvSpPr>
          <p:nvPr>
            <p:ph sz="quarter" idx="17"/>
          </p:nvPr>
        </p:nvSpPr>
        <p:spPr>
          <a:xfrm>
            <a:off x="4567997" y="5259209"/>
            <a:ext cx="3056003" cy="803600"/>
          </a:xfrm>
          <a:prstGeom prst="rect">
            <a:avLst/>
          </a:prstGeom>
        </p:spPr>
        <p:txBody>
          <a:bodyPr>
            <a:normAutofit/>
          </a:bodyPr>
          <a:lstStyle>
            <a:lvl1pPr marL="0" indent="0" algn="ctr">
              <a:buNone/>
              <a:defRPr sz="1800" b="1"/>
            </a:lvl1pPr>
            <a:lvl2pPr>
              <a:defRPr sz="1400"/>
            </a:lvl2pPr>
            <a:lvl3pPr>
              <a:defRPr sz="1400"/>
            </a:lvl3pPr>
            <a:lvl4pPr>
              <a:defRPr sz="1400"/>
            </a:lvl4pPr>
            <a:lvl5pPr>
              <a:defRPr sz="1400"/>
            </a:lvl5pPr>
          </a:lstStyle>
          <a:p>
            <a:pPr lvl="0"/>
            <a:r>
              <a:rPr lang="en-US"/>
              <a:t>Click to edit Master text styles</a:t>
            </a:r>
          </a:p>
        </p:txBody>
      </p:sp>
      <p:sp>
        <p:nvSpPr>
          <p:cNvPr id="16" name="Content Placeholder 6">
            <a:extLst>
              <a:ext uri="{FF2B5EF4-FFF2-40B4-BE49-F238E27FC236}">
                <a16:creationId xmlns:a16="http://schemas.microsoft.com/office/drawing/2014/main" id="{B2288BB2-6612-E143-BEB0-F84F63E63693}"/>
              </a:ext>
            </a:extLst>
          </p:cNvPr>
          <p:cNvSpPr>
            <a:spLocks noGrp="1"/>
          </p:cNvSpPr>
          <p:nvPr>
            <p:ph sz="quarter" idx="18"/>
          </p:nvPr>
        </p:nvSpPr>
        <p:spPr>
          <a:xfrm>
            <a:off x="8644383" y="5259209"/>
            <a:ext cx="3056003" cy="803600"/>
          </a:xfrm>
          <a:prstGeom prst="rect">
            <a:avLst/>
          </a:prstGeom>
        </p:spPr>
        <p:txBody>
          <a:bodyPr>
            <a:normAutofit/>
          </a:bodyPr>
          <a:lstStyle>
            <a:lvl1pPr marL="0" indent="0" algn="ctr">
              <a:buNone/>
              <a:defRPr sz="1800" b="1"/>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1215794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Text 01">
    <p:spTree>
      <p:nvGrpSpPr>
        <p:cNvPr id="1" name=""/>
        <p:cNvGrpSpPr/>
        <p:nvPr/>
      </p:nvGrpSpPr>
      <p:grpSpPr>
        <a:xfrm>
          <a:off x="0" y="0"/>
          <a:ext cx="0" cy="0"/>
          <a:chOff x="0" y="0"/>
          <a:chExt cx="0" cy="0"/>
        </a:xfrm>
      </p:grpSpPr>
      <p:sp>
        <p:nvSpPr>
          <p:cNvPr id="40" name="Content Placeholder 6">
            <a:extLst>
              <a:ext uri="{FF2B5EF4-FFF2-40B4-BE49-F238E27FC236}">
                <a16:creationId xmlns:a16="http://schemas.microsoft.com/office/drawing/2014/main" id="{B03B0677-9BEB-0246-BAFA-EE64C2BC970E}"/>
              </a:ext>
            </a:extLst>
          </p:cNvPr>
          <p:cNvSpPr>
            <a:spLocks noGrp="1"/>
          </p:cNvSpPr>
          <p:nvPr>
            <p:ph sz="quarter" idx="11"/>
          </p:nvPr>
        </p:nvSpPr>
        <p:spPr>
          <a:xfrm>
            <a:off x="491614" y="1566041"/>
            <a:ext cx="4740344" cy="472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1" name="Title Placeholder 1">
            <a:extLst>
              <a:ext uri="{FF2B5EF4-FFF2-40B4-BE49-F238E27FC236}">
                <a16:creationId xmlns:a16="http://schemas.microsoft.com/office/drawing/2014/main" id="{2691A68A-CFBE-3747-A887-5EBF9C6BF362}"/>
              </a:ext>
            </a:extLst>
          </p:cNvPr>
          <p:cNvSpPr>
            <a:spLocks noGrp="1"/>
          </p:cNvSpPr>
          <p:nvPr>
            <p:ph type="title" hasCustomPrompt="1"/>
          </p:nvPr>
        </p:nvSpPr>
        <p:spPr>
          <a:xfrm>
            <a:off x="491614" y="370291"/>
            <a:ext cx="4740344" cy="827889"/>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11" name="Picture Placeholder 10">
            <a:extLst>
              <a:ext uri="{FF2B5EF4-FFF2-40B4-BE49-F238E27FC236}">
                <a16:creationId xmlns:a16="http://schemas.microsoft.com/office/drawing/2014/main" id="{2F64C669-FE77-7043-B254-947BB743E65C}"/>
              </a:ext>
            </a:extLst>
          </p:cNvPr>
          <p:cNvSpPr>
            <a:spLocks noGrp="1"/>
          </p:cNvSpPr>
          <p:nvPr>
            <p:ph type="pic" sz="quarter" idx="12"/>
          </p:nvPr>
        </p:nvSpPr>
        <p:spPr>
          <a:xfrm>
            <a:off x="5773317" y="364039"/>
            <a:ext cx="5927069" cy="5925443"/>
          </a:xfrm>
          <a:custGeom>
            <a:avLst/>
            <a:gdLst>
              <a:gd name="connsiteX0" fmla="*/ 3360804 w 5914085"/>
              <a:gd name="connsiteY0" fmla="*/ 286964 h 5916848"/>
              <a:gd name="connsiteX1" fmla="*/ 4531257 w 5914085"/>
              <a:gd name="connsiteY1" fmla="*/ 516071 h 5916848"/>
              <a:gd name="connsiteX2" fmla="*/ 5513258 w 5914085"/>
              <a:gd name="connsiteY2" fmla="*/ 2407196 h 5916848"/>
              <a:gd name="connsiteX3" fmla="*/ 5401636 w 5914085"/>
              <a:gd name="connsiteY3" fmla="*/ 4534020 h 5916848"/>
              <a:gd name="connsiteX4" fmla="*/ 3510511 w 5914085"/>
              <a:gd name="connsiteY4" fmla="*/ 5515560 h 5916848"/>
              <a:gd name="connsiteX5" fmla="*/ 2458861 w 5914085"/>
              <a:gd name="connsiteY5" fmla="*/ 5635024 h 5916848"/>
              <a:gd name="connsiteX6" fmla="*/ 1382764 w 5914085"/>
              <a:gd name="connsiteY6" fmla="*/ 5404399 h 5916848"/>
              <a:gd name="connsiteX7" fmla="*/ 400763 w 5914085"/>
              <a:gd name="connsiteY7" fmla="*/ 3513274 h 5916848"/>
              <a:gd name="connsiteX8" fmla="*/ 512386 w 5914085"/>
              <a:gd name="connsiteY8" fmla="*/ 1386911 h 5916848"/>
              <a:gd name="connsiteX9" fmla="*/ 2403511 w 5914085"/>
              <a:gd name="connsiteY9" fmla="*/ 404910 h 5916848"/>
              <a:gd name="connsiteX10" fmla="*/ 3360804 w 5914085"/>
              <a:gd name="connsiteY10" fmla="*/ 286964 h 5916848"/>
              <a:gd name="connsiteX11" fmla="*/ 5904000 w 5914085"/>
              <a:gd name="connsiteY11" fmla="*/ 3161 h 5916848"/>
              <a:gd name="connsiteX12" fmla="*/ 5914085 w 5914085"/>
              <a:gd name="connsiteY12" fmla="*/ 3161 h 5916848"/>
              <a:gd name="connsiteX13" fmla="*/ 5914085 w 5914085"/>
              <a:gd name="connsiteY13" fmla="*/ 5916848 h 5916848"/>
              <a:gd name="connsiteX14" fmla="*/ 398 w 5914085"/>
              <a:gd name="connsiteY14" fmla="*/ 5916848 h 5916848"/>
              <a:gd name="connsiteX15" fmla="*/ 398 w 5914085"/>
              <a:gd name="connsiteY15" fmla="*/ 5904000 h 5916848"/>
              <a:gd name="connsiteX16" fmla="*/ 5904000 w 5914085"/>
              <a:gd name="connsiteY16" fmla="*/ 5904000 h 5916848"/>
              <a:gd name="connsiteX17" fmla="*/ 0 w 5914085"/>
              <a:gd name="connsiteY17" fmla="*/ 0 h 5916848"/>
              <a:gd name="connsiteX18" fmla="*/ 5904000 w 5914085"/>
              <a:gd name="connsiteY18" fmla="*/ 0 h 5916848"/>
              <a:gd name="connsiteX19" fmla="*/ 5904000 w 5914085"/>
              <a:gd name="connsiteY19" fmla="*/ 3161 h 5916848"/>
              <a:gd name="connsiteX20" fmla="*/ 398 w 5914085"/>
              <a:gd name="connsiteY20" fmla="*/ 3161 h 5916848"/>
              <a:gd name="connsiteX21" fmla="*/ 398 w 5914085"/>
              <a:gd name="connsiteY21" fmla="*/ 5904000 h 5916848"/>
              <a:gd name="connsiteX22" fmla="*/ 0 w 5914085"/>
              <a:gd name="connsiteY22" fmla="*/ 5904000 h 5916848"/>
              <a:gd name="connsiteX0" fmla="*/ 3360804 w 5914085"/>
              <a:gd name="connsiteY0" fmla="*/ 286964 h 5916848"/>
              <a:gd name="connsiteX1" fmla="*/ 4531257 w 5914085"/>
              <a:gd name="connsiteY1" fmla="*/ 516071 h 5916848"/>
              <a:gd name="connsiteX2" fmla="*/ 5513258 w 5914085"/>
              <a:gd name="connsiteY2" fmla="*/ 2407196 h 5916848"/>
              <a:gd name="connsiteX3" fmla="*/ 5401636 w 5914085"/>
              <a:gd name="connsiteY3" fmla="*/ 4534020 h 5916848"/>
              <a:gd name="connsiteX4" fmla="*/ 3510511 w 5914085"/>
              <a:gd name="connsiteY4" fmla="*/ 5515560 h 5916848"/>
              <a:gd name="connsiteX5" fmla="*/ 2458861 w 5914085"/>
              <a:gd name="connsiteY5" fmla="*/ 5635024 h 5916848"/>
              <a:gd name="connsiteX6" fmla="*/ 1382764 w 5914085"/>
              <a:gd name="connsiteY6" fmla="*/ 5404399 h 5916848"/>
              <a:gd name="connsiteX7" fmla="*/ 400763 w 5914085"/>
              <a:gd name="connsiteY7" fmla="*/ 3513274 h 5916848"/>
              <a:gd name="connsiteX8" fmla="*/ 512386 w 5914085"/>
              <a:gd name="connsiteY8" fmla="*/ 1386911 h 5916848"/>
              <a:gd name="connsiteX9" fmla="*/ 2403511 w 5914085"/>
              <a:gd name="connsiteY9" fmla="*/ 404910 h 5916848"/>
              <a:gd name="connsiteX10" fmla="*/ 3360804 w 5914085"/>
              <a:gd name="connsiteY10" fmla="*/ 286964 h 5916848"/>
              <a:gd name="connsiteX11" fmla="*/ 5904000 w 5914085"/>
              <a:gd name="connsiteY11" fmla="*/ 3161 h 5916848"/>
              <a:gd name="connsiteX12" fmla="*/ 5914085 w 5914085"/>
              <a:gd name="connsiteY12" fmla="*/ 3161 h 5916848"/>
              <a:gd name="connsiteX13" fmla="*/ 5914085 w 5914085"/>
              <a:gd name="connsiteY13" fmla="*/ 5916848 h 5916848"/>
              <a:gd name="connsiteX14" fmla="*/ 398 w 5914085"/>
              <a:gd name="connsiteY14" fmla="*/ 5916848 h 5916848"/>
              <a:gd name="connsiteX15" fmla="*/ 398 w 5914085"/>
              <a:gd name="connsiteY15" fmla="*/ 5904000 h 5916848"/>
              <a:gd name="connsiteX16" fmla="*/ 5904000 w 5914085"/>
              <a:gd name="connsiteY16" fmla="*/ 5904000 h 5916848"/>
              <a:gd name="connsiteX17" fmla="*/ 5904000 w 5914085"/>
              <a:gd name="connsiteY17" fmla="*/ 3161 h 5916848"/>
              <a:gd name="connsiteX18" fmla="*/ 0 w 5914085"/>
              <a:gd name="connsiteY18" fmla="*/ 0 h 5916848"/>
              <a:gd name="connsiteX19" fmla="*/ 5904000 w 5914085"/>
              <a:gd name="connsiteY19" fmla="*/ 0 h 5916848"/>
              <a:gd name="connsiteX20" fmla="*/ 398 w 5914085"/>
              <a:gd name="connsiteY20" fmla="*/ 3161 h 5916848"/>
              <a:gd name="connsiteX21" fmla="*/ 398 w 5914085"/>
              <a:gd name="connsiteY21" fmla="*/ 5904000 h 5916848"/>
              <a:gd name="connsiteX22" fmla="*/ 0 w 5914085"/>
              <a:gd name="connsiteY22" fmla="*/ 5904000 h 5916848"/>
              <a:gd name="connsiteX23" fmla="*/ 0 w 5914085"/>
              <a:gd name="connsiteY23" fmla="*/ 0 h 5916848"/>
              <a:gd name="connsiteX0" fmla="*/ 3360804 w 5914085"/>
              <a:gd name="connsiteY0" fmla="*/ 286964 h 5916848"/>
              <a:gd name="connsiteX1" fmla="*/ 4531257 w 5914085"/>
              <a:gd name="connsiteY1" fmla="*/ 516071 h 5916848"/>
              <a:gd name="connsiteX2" fmla="*/ 5513258 w 5914085"/>
              <a:gd name="connsiteY2" fmla="*/ 2407196 h 5916848"/>
              <a:gd name="connsiteX3" fmla="*/ 5401636 w 5914085"/>
              <a:gd name="connsiteY3" fmla="*/ 4534020 h 5916848"/>
              <a:gd name="connsiteX4" fmla="*/ 3510511 w 5914085"/>
              <a:gd name="connsiteY4" fmla="*/ 5515560 h 5916848"/>
              <a:gd name="connsiteX5" fmla="*/ 2458861 w 5914085"/>
              <a:gd name="connsiteY5" fmla="*/ 5635024 h 5916848"/>
              <a:gd name="connsiteX6" fmla="*/ 1382764 w 5914085"/>
              <a:gd name="connsiteY6" fmla="*/ 5404399 h 5916848"/>
              <a:gd name="connsiteX7" fmla="*/ 400763 w 5914085"/>
              <a:gd name="connsiteY7" fmla="*/ 3513274 h 5916848"/>
              <a:gd name="connsiteX8" fmla="*/ 512386 w 5914085"/>
              <a:gd name="connsiteY8" fmla="*/ 1386911 h 5916848"/>
              <a:gd name="connsiteX9" fmla="*/ 2403511 w 5914085"/>
              <a:gd name="connsiteY9" fmla="*/ 404910 h 5916848"/>
              <a:gd name="connsiteX10" fmla="*/ 3360804 w 5914085"/>
              <a:gd name="connsiteY10" fmla="*/ 286964 h 5916848"/>
              <a:gd name="connsiteX11" fmla="*/ 5904000 w 5914085"/>
              <a:gd name="connsiteY11" fmla="*/ 3161 h 5916848"/>
              <a:gd name="connsiteX12" fmla="*/ 5914085 w 5914085"/>
              <a:gd name="connsiteY12" fmla="*/ 3161 h 5916848"/>
              <a:gd name="connsiteX13" fmla="*/ 5914085 w 5914085"/>
              <a:gd name="connsiteY13" fmla="*/ 5916848 h 5916848"/>
              <a:gd name="connsiteX14" fmla="*/ 398 w 5914085"/>
              <a:gd name="connsiteY14" fmla="*/ 5916848 h 5916848"/>
              <a:gd name="connsiteX15" fmla="*/ 398 w 5914085"/>
              <a:gd name="connsiteY15" fmla="*/ 5904000 h 5916848"/>
              <a:gd name="connsiteX16" fmla="*/ 5904000 w 5914085"/>
              <a:gd name="connsiteY16" fmla="*/ 5904000 h 5916848"/>
              <a:gd name="connsiteX17" fmla="*/ 5904000 w 5914085"/>
              <a:gd name="connsiteY17" fmla="*/ 3161 h 5916848"/>
              <a:gd name="connsiteX18" fmla="*/ 0 w 5914085"/>
              <a:gd name="connsiteY18" fmla="*/ 0 h 5916848"/>
              <a:gd name="connsiteX19" fmla="*/ 398 w 5914085"/>
              <a:gd name="connsiteY19" fmla="*/ 3161 h 5916848"/>
              <a:gd name="connsiteX20" fmla="*/ 398 w 5914085"/>
              <a:gd name="connsiteY20" fmla="*/ 5904000 h 5916848"/>
              <a:gd name="connsiteX21" fmla="*/ 0 w 5914085"/>
              <a:gd name="connsiteY21" fmla="*/ 5904000 h 5916848"/>
              <a:gd name="connsiteX22" fmla="*/ 0 w 5914085"/>
              <a:gd name="connsiteY22" fmla="*/ 0 h 5916848"/>
              <a:gd name="connsiteX0" fmla="*/ 3360804 w 5914085"/>
              <a:gd name="connsiteY0" fmla="*/ 286964 h 5916848"/>
              <a:gd name="connsiteX1" fmla="*/ 4531257 w 5914085"/>
              <a:gd name="connsiteY1" fmla="*/ 516071 h 5916848"/>
              <a:gd name="connsiteX2" fmla="*/ 5513258 w 5914085"/>
              <a:gd name="connsiteY2" fmla="*/ 2407196 h 5916848"/>
              <a:gd name="connsiteX3" fmla="*/ 5401636 w 5914085"/>
              <a:gd name="connsiteY3" fmla="*/ 4534020 h 5916848"/>
              <a:gd name="connsiteX4" fmla="*/ 3510511 w 5914085"/>
              <a:gd name="connsiteY4" fmla="*/ 5515560 h 5916848"/>
              <a:gd name="connsiteX5" fmla="*/ 2458861 w 5914085"/>
              <a:gd name="connsiteY5" fmla="*/ 5635024 h 5916848"/>
              <a:gd name="connsiteX6" fmla="*/ 1382764 w 5914085"/>
              <a:gd name="connsiteY6" fmla="*/ 5404399 h 5916848"/>
              <a:gd name="connsiteX7" fmla="*/ 400763 w 5914085"/>
              <a:gd name="connsiteY7" fmla="*/ 3513274 h 5916848"/>
              <a:gd name="connsiteX8" fmla="*/ 512386 w 5914085"/>
              <a:gd name="connsiteY8" fmla="*/ 1386911 h 5916848"/>
              <a:gd name="connsiteX9" fmla="*/ 2403511 w 5914085"/>
              <a:gd name="connsiteY9" fmla="*/ 404910 h 5916848"/>
              <a:gd name="connsiteX10" fmla="*/ 3360804 w 5914085"/>
              <a:gd name="connsiteY10" fmla="*/ 286964 h 5916848"/>
              <a:gd name="connsiteX11" fmla="*/ 5904000 w 5914085"/>
              <a:gd name="connsiteY11" fmla="*/ 5904000 h 5916848"/>
              <a:gd name="connsiteX12" fmla="*/ 5914085 w 5914085"/>
              <a:gd name="connsiteY12" fmla="*/ 3161 h 5916848"/>
              <a:gd name="connsiteX13" fmla="*/ 5914085 w 5914085"/>
              <a:gd name="connsiteY13" fmla="*/ 5916848 h 5916848"/>
              <a:gd name="connsiteX14" fmla="*/ 398 w 5914085"/>
              <a:gd name="connsiteY14" fmla="*/ 5916848 h 5916848"/>
              <a:gd name="connsiteX15" fmla="*/ 398 w 5914085"/>
              <a:gd name="connsiteY15" fmla="*/ 5904000 h 5916848"/>
              <a:gd name="connsiteX16" fmla="*/ 5904000 w 5914085"/>
              <a:gd name="connsiteY16" fmla="*/ 5904000 h 5916848"/>
              <a:gd name="connsiteX17" fmla="*/ 0 w 5914085"/>
              <a:gd name="connsiteY17" fmla="*/ 0 h 5916848"/>
              <a:gd name="connsiteX18" fmla="*/ 398 w 5914085"/>
              <a:gd name="connsiteY18" fmla="*/ 3161 h 5916848"/>
              <a:gd name="connsiteX19" fmla="*/ 398 w 5914085"/>
              <a:gd name="connsiteY19" fmla="*/ 5904000 h 5916848"/>
              <a:gd name="connsiteX20" fmla="*/ 0 w 5914085"/>
              <a:gd name="connsiteY20" fmla="*/ 5904000 h 5916848"/>
              <a:gd name="connsiteX21" fmla="*/ 0 w 5914085"/>
              <a:gd name="connsiteY21" fmla="*/ 0 h 5916848"/>
              <a:gd name="connsiteX0" fmla="*/ 3360804 w 6647639"/>
              <a:gd name="connsiteY0" fmla="*/ 286964 h 5916848"/>
              <a:gd name="connsiteX1" fmla="*/ 4531257 w 6647639"/>
              <a:gd name="connsiteY1" fmla="*/ 516071 h 5916848"/>
              <a:gd name="connsiteX2" fmla="*/ 5513258 w 6647639"/>
              <a:gd name="connsiteY2" fmla="*/ 2407196 h 5916848"/>
              <a:gd name="connsiteX3" fmla="*/ 5401636 w 6647639"/>
              <a:gd name="connsiteY3" fmla="*/ 4534020 h 5916848"/>
              <a:gd name="connsiteX4" fmla="*/ 3510511 w 6647639"/>
              <a:gd name="connsiteY4" fmla="*/ 5515560 h 5916848"/>
              <a:gd name="connsiteX5" fmla="*/ 2458861 w 6647639"/>
              <a:gd name="connsiteY5" fmla="*/ 5635024 h 5916848"/>
              <a:gd name="connsiteX6" fmla="*/ 1382764 w 6647639"/>
              <a:gd name="connsiteY6" fmla="*/ 5404399 h 5916848"/>
              <a:gd name="connsiteX7" fmla="*/ 400763 w 6647639"/>
              <a:gd name="connsiteY7" fmla="*/ 3513274 h 5916848"/>
              <a:gd name="connsiteX8" fmla="*/ 512386 w 6647639"/>
              <a:gd name="connsiteY8" fmla="*/ 1386911 h 5916848"/>
              <a:gd name="connsiteX9" fmla="*/ 2403511 w 6647639"/>
              <a:gd name="connsiteY9" fmla="*/ 404910 h 5916848"/>
              <a:gd name="connsiteX10" fmla="*/ 3360804 w 6647639"/>
              <a:gd name="connsiteY10" fmla="*/ 286964 h 5916848"/>
              <a:gd name="connsiteX11" fmla="*/ 5904000 w 6647639"/>
              <a:gd name="connsiteY11" fmla="*/ 5904000 h 5916848"/>
              <a:gd name="connsiteX12" fmla="*/ 5914085 w 6647639"/>
              <a:gd name="connsiteY12" fmla="*/ 5916848 h 5916848"/>
              <a:gd name="connsiteX13" fmla="*/ 398 w 6647639"/>
              <a:gd name="connsiteY13" fmla="*/ 5916848 h 5916848"/>
              <a:gd name="connsiteX14" fmla="*/ 398 w 6647639"/>
              <a:gd name="connsiteY14" fmla="*/ 5904000 h 5916848"/>
              <a:gd name="connsiteX15" fmla="*/ 5904000 w 6647639"/>
              <a:gd name="connsiteY15" fmla="*/ 5904000 h 5916848"/>
              <a:gd name="connsiteX16" fmla="*/ 0 w 6647639"/>
              <a:gd name="connsiteY16" fmla="*/ 0 h 5916848"/>
              <a:gd name="connsiteX17" fmla="*/ 398 w 6647639"/>
              <a:gd name="connsiteY17" fmla="*/ 3161 h 5916848"/>
              <a:gd name="connsiteX18" fmla="*/ 398 w 6647639"/>
              <a:gd name="connsiteY18" fmla="*/ 5904000 h 5916848"/>
              <a:gd name="connsiteX19" fmla="*/ 0 w 6647639"/>
              <a:gd name="connsiteY19" fmla="*/ 5904000 h 5916848"/>
              <a:gd name="connsiteX20" fmla="*/ 0 w 6647639"/>
              <a:gd name="connsiteY20" fmla="*/ 0 h 5916848"/>
              <a:gd name="connsiteX0" fmla="*/ 3360804 w 6647639"/>
              <a:gd name="connsiteY0" fmla="*/ 286964 h 5916848"/>
              <a:gd name="connsiteX1" fmla="*/ 4531257 w 6647639"/>
              <a:gd name="connsiteY1" fmla="*/ 516071 h 5916848"/>
              <a:gd name="connsiteX2" fmla="*/ 5513258 w 6647639"/>
              <a:gd name="connsiteY2" fmla="*/ 2407196 h 5916848"/>
              <a:gd name="connsiteX3" fmla="*/ 5401636 w 6647639"/>
              <a:gd name="connsiteY3" fmla="*/ 4534020 h 5916848"/>
              <a:gd name="connsiteX4" fmla="*/ 3510511 w 6647639"/>
              <a:gd name="connsiteY4" fmla="*/ 5515560 h 5916848"/>
              <a:gd name="connsiteX5" fmla="*/ 2458861 w 6647639"/>
              <a:gd name="connsiteY5" fmla="*/ 5635024 h 5916848"/>
              <a:gd name="connsiteX6" fmla="*/ 1382764 w 6647639"/>
              <a:gd name="connsiteY6" fmla="*/ 5404399 h 5916848"/>
              <a:gd name="connsiteX7" fmla="*/ 400763 w 6647639"/>
              <a:gd name="connsiteY7" fmla="*/ 3513274 h 5916848"/>
              <a:gd name="connsiteX8" fmla="*/ 512386 w 6647639"/>
              <a:gd name="connsiteY8" fmla="*/ 1386911 h 5916848"/>
              <a:gd name="connsiteX9" fmla="*/ 2403511 w 6647639"/>
              <a:gd name="connsiteY9" fmla="*/ 404910 h 5916848"/>
              <a:gd name="connsiteX10" fmla="*/ 3360804 w 6647639"/>
              <a:gd name="connsiteY10" fmla="*/ 286964 h 5916848"/>
              <a:gd name="connsiteX11" fmla="*/ 5904000 w 6647639"/>
              <a:gd name="connsiteY11" fmla="*/ 5904000 h 5916848"/>
              <a:gd name="connsiteX12" fmla="*/ 5914085 w 6647639"/>
              <a:gd name="connsiteY12" fmla="*/ 5916848 h 5916848"/>
              <a:gd name="connsiteX13" fmla="*/ 398 w 6647639"/>
              <a:gd name="connsiteY13" fmla="*/ 5916848 h 5916848"/>
              <a:gd name="connsiteX14" fmla="*/ 398 w 6647639"/>
              <a:gd name="connsiteY14" fmla="*/ 5904000 h 5916848"/>
              <a:gd name="connsiteX15" fmla="*/ 5904000 w 6647639"/>
              <a:gd name="connsiteY15" fmla="*/ 5904000 h 5916848"/>
              <a:gd name="connsiteX16" fmla="*/ 0 w 6647639"/>
              <a:gd name="connsiteY16" fmla="*/ 0 h 5916848"/>
              <a:gd name="connsiteX17" fmla="*/ 398 w 6647639"/>
              <a:gd name="connsiteY17" fmla="*/ 3161 h 5916848"/>
              <a:gd name="connsiteX18" fmla="*/ 398 w 6647639"/>
              <a:gd name="connsiteY18" fmla="*/ 5904000 h 5916848"/>
              <a:gd name="connsiteX19" fmla="*/ 0 w 6647639"/>
              <a:gd name="connsiteY19" fmla="*/ 0 h 5916848"/>
              <a:gd name="connsiteX0" fmla="*/ 3360804 w 6647639"/>
              <a:gd name="connsiteY0" fmla="*/ 286964 h 5916848"/>
              <a:gd name="connsiteX1" fmla="*/ 4531257 w 6647639"/>
              <a:gd name="connsiteY1" fmla="*/ 516071 h 5916848"/>
              <a:gd name="connsiteX2" fmla="*/ 5513258 w 6647639"/>
              <a:gd name="connsiteY2" fmla="*/ 2407196 h 5916848"/>
              <a:gd name="connsiteX3" fmla="*/ 5401636 w 6647639"/>
              <a:gd name="connsiteY3" fmla="*/ 4534020 h 5916848"/>
              <a:gd name="connsiteX4" fmla="*/ 3510511 w 6647639"/>
              <a:gd name="connsiteY4" fmla="*/ 5515560 h 5916848"/>
              <a:gd name="connsiteX5" fmla="*/ 2458861 w 6647639"/>
              <a:gd name="connsiteY5" fmla="*/ 5635024 h 5916848"/>
              <a:gd name="connsiteX6" fmla="*/ 1382764 w 6647639"/>
              <a:gd name="connsiteY6" fmla="*/ 5404399 h 5916848"/>
              <a:gd name="connsiteX7" fmla="*/ 400763 w 6647639"/>
              <a:gd name="connsiteY7" fmla="*/ 3513274 h 5916848"/>
              <a:gd name="connsiteX8" fmla="*/ 512386 w 6647639"/>
              <a:gd name="connsiteY8" fmla="*/ 1386911 h 5916848"/>
              <a:gd name="connsiteX9" fmla="*/ 2403511 w 6647639"/>
              <a:gd name="connsiteY9" fmla="*/ 404910 h 5916848"/>
              <a:gd name="connsiteX10" fmla="*/ 3360804 w 6647639"/>
              <a:gd name="connsiteY10" fmla="*/ 286964 h 5916848"/>
              <a:gd name="connsiteX11" fmla="*/ 5904000 w 6647639"/>
              <a:gd name="connsiteY11" fmla="*/ 5904000 h 5916848"/>
              <a:gd name="connsiteX12" fmla="*/ 5914085 w 6647639"/>
              <a:gd name="connsiteY12" fmla="*/ 5916848 h 5916848"/>
              <a:gd name="connsiteX13" fmla="*/ 398 w 6647639"/>
              <a:gd name="connsiteY13" fmla="*/ 5916848 h 5916848"/>
              <a:gd name="connsiteX14" fmla="*/ 398 w 6647639"/>
              <a:gd name="connsiteY14" fmla="*/ 5904000 h 5916848"/>
              <a:gd name="connsiteX15" fmla="*/ 5904000 w 6647639"/>
              <a:gd name="connsiteY15" fmla="*/ 5904000 h 5916848"/>
              <a:gd name="connsiteX16" fmla="*/ 0 w 6647639"/>
              <a:gd name="connsiteY16" fmla="*/ 0 h 5916848"/>
              <a:gd name="connsiteX17" fmla="*/ 398 w 6647639"/>
              <a:gd name="connsiteY17" fmla="*/ 3161 h 5916848"/>
              <a:gd name="connsiteX18" fmla="*/ 0 w 6647639"/>
              <a:gd name="connsiteY18" fmla="*/ 0 h 5916848"/>
              <a:gd name="connsiteX0" fmla="*/ 3360804 w 6647639"/>
              <a:gd name="connsiteY0" fmla="*/ 286964 h 5916848"/>
              <a:gd name="connsiteX1" fmla="*/ 4531257 w 6647639"/>
              <a:gd name="connsiteY1" fmla="*/ 516071 h 5916848"/>
              <a:gd name="connsiteX2" fmla="*/ 5513258 w 6647639"/>
              <a:gd name="connsiteY2" fmla="*/ 2407196 h 5916848"/>
              <a:gd name="connsiteX3" fmla="*/ 5401636 w 6647639"/>
              <a:gd name="connsiteY3" fmla="*/ 4534020 h 5916848"/>
              <a:gd name="connsiteX4" fmla="*/ 3510511 w 6647639"/>
              <a:gd name="connsiteY4" fmla="*/ 5515560 h 5916848"/>
              <a:gd name="connsiteX5" fmla="*/ 2458861 w 6647639"/>
              <a:gd name="connsiteY5" fmla="*/ 5635024 h 5916848"/>
              <a:gd name="connsiteX6" fmla="*/ 1382764 w 6647639"/>
              <a:gd name="connsiteY6" fmla="*/ 5404399 h 5916848"/>
              <a:gd name="connsiteX7" fmla="*/ 400763 w 6647639"/>
              <a:gd name="connsiteY7" fmla="*/ 3513274 h 5916848"/>
              <a:gd name="connsiteX8" fmla="*/ 512386 w 6647639"/>
              <a:gd name="connsiteY8" fmla="*/ 1386911 h 5916848"/>
              <a:gd name="connsiteX9" fmla="*/ 2403511 w 6647639"/>
              <a:gd name="connsiteY9" fmla="*/ 404910 h 5916848"/>
              <a:gd name="connsiteX10" fmla="*/ 3360804 w 6647639"/>
              <a:gd name="connsiteY10" fmla="*/ 286964 h 5916848"/>
              <a:gd name="connsiteX11" fmla="*/ 5904000 w 6647639"/>
              <a:gd name="connsiteY11" fmla="*/ 5904000 h 5916848"/>
              <a:gd name="connsiteX12" fmla="*/ 5914085 w 6647639"/>
              <a:gd name="connsiteY12" fmla="*/ 5916848 h 5916848"/>
              <a:gd name="connsiteX13" fmla="*/ 398 w 6647639"/>
              <a:gd name="connsiteY13" fmla="*/ 5916848 h 5916848"/>
              <a:gd name="connsiteX14" fmla="*/ 5904000 w 6647639"/>
              <a:gd name="connsiteY14" fmla="*/ 5904000 h 5916848"/>
              <a:gd name="connsiteX15" fmla="*/ 0 w 6647639"/>
              <a:gd name="connsiteY15" fmla="*/ 0 h 5916848"/>
              <a:gd name="connsiteX16" fmla="*/ 398 w 6647639"/>
              <a:gd name="connsiteY16" fmla="*/ 3161 h 5916848"/>
              <a:gd name="connsiteX17" fmla="*/ 0 w 6647639"/>
              <a:gd name="connsiteY17" fmla="*/ 0 h 5916848"/>
              <a:gd name="connsiteX0" fmla="*/ 3360804 w 6647639"/>
              <a:gd name="connsiteY0" fmla="*/ 286964 h 5916848"/>
              <a:gd name="connsiteX1" fmla="*/ 4531257 w 6647639"/>
              <a:gd name="connsiteY1" fmla="*/ 516071 h 5916848"/>
              <a:gd name="connsiteX2" fmla="*/ 5513258 w 6647639"/>
              <a:gd name="connsiteY2" fmla="*/ 2407196 h 5916848"/>
              <a:gd name="connsiteX3" fmla="*/ 5401636 w 6647639"/>
              <a:gd name="connsiteY3" fmla="*/ 4534020 h 5916848"/>
              <a:gd name="connsiteX4" fmla="*/ 3510511 w 6647639"/>
              <a:gd name="connsiteY4" fmla="*/ 5515560 h 5916848"/>
              <a:gd name="connsiteX5" fmla="*/ 2458861 w 6647639"/>
              <a:gd name="connsiteY5" fmla="*/ 5635024 h 5916848"/>
              <a:gd name="connsiteX6" fmla="*/ 1382764 w 6647639"/>
              <a:gd name="connsiteY6" fmla="*/ 5404399 h 5916848"/>
              <a:gd name="connsiteX7" fmla="*/ 400763 w 6647639"/>
              <a:gd name="connsiteY7" fmla="*/ 3513274 h 5916848"/>
              <a:gd name="connsiteX8" fmla="*/ 512386 w 6647639"/>
              <a:gd name="connsiteY8" fmla="*/ 1386911 h 5916848"/>
              <a:gd name="connsiteX9" fmla="*/ 2403511 w 6647639"/>
              <a:gd name="connsiteY9" fmla="*/ 404910 h 5916848"/>
              <a:gd name="connsiteX10" fmla="*/ 3360804 w 6647639"/>
              <a:gd name="connsiteY10" fmla="*/ 286964 h 5916848"/>
              <a:gd name="connsiteX11" fmla="*/ 5904000 w 6647639"/>
              <a:gd name="connsiteY11" fmla="*/ 5904000 h 5916848"/>
              <a:gd name="connsiteX12" fmla="*/ 5914085 w 6647639"/>
              <a:gd name="connsiteY12" fmla="*/ 5916848 h 5916848"/>
              <a:gd name="connsiteX13" fmla="*/ 5904000 w 6647639"/>
              <a:gd name="connsiteY13" fmla="*/ 5904000 h 5916848"/>
              <a:gd name="connsiteX14" fmla="*/ 0 w 6647639"/>
              <a:gd name="connsiteY14" fmla="*/ 0 h 5916848"/>
              <a:gd name="connsiteX15" fmla="*/ 398 w 6647639"/>
              <a:gd name="connsiteY15" fmla="*/ 3161 h 5916848"/>
              <a:gd name="connsiteX16" fmla="*/ 0 w 6647639"/>
              <a:gd name="connsiteY16" fmla="*/ 0 h 5916848"/>
              <a:gd name="connsiteX0" fmla="*/ 3360804 w 5632319"/>
              <a:gd name="connsiteY0" fmla="*/ 286964 h 5635024"/>
              <a:gd name="connsiteX1" fmla="*/ 4531257 w 5632319"/>
              <a:gd name="connsiteY1" fmla="*/ 516071 h 5635024"/>
              <a:gd name="connsiteX2" fmla="*/ 5513258 w 5632319"/>
              <a:gd name="connsiteY2" fmla="*/ 2407196 h 5635024"/>
              <a:gd name="connsiteX3" fmla="*/ 5401636 w 5632319"/>
              <a:gd name="connsiteY3" fmla="*/ 4534020 h 5635024"/>
              <a:gd name="connsiteX4" fmla="*/ 3510511 w 5632319"/>
              <a:gd name="connsiteY4" fmla="*/ 5515560 h 5635024"/>
              <a:gd name="connsiteX5" fmla="*/ 2458861 w 5632319"/>
              <a:gd name="connsiteY5" fmla="*/ 5635024 h 5635024"/>
              <a:gd name="connsiteX6" fmla="*/ 1382764 w 5632319"/>
              <a:gd name="connsiteY6" fmla="*/ 5404399 h 5635024"/>
              <a:gd name="connsiteX7" fmla="*/ 400763 w 5632319"/>
              <a:gd name="connsiteY7" fmla="*/ 3513274 h 5635024"/>
              <a:gd name="connsiteX8" fmla="*/ 512386 w 5632319"/>
              <a:gd name="connsiteY8" fmla="*/ 1386911 h 5635024"/>
              <a:gd name="connsiteX9" fmla="*/ 2403511 w 5632319"/>
              <a:gd name="connsiteY9" fmla="*/ 404910 h 5635024"/>
              <a:gd name="connsiteX10" fmla="*/ 3360804 w 5632319"/>
              <a:gd name="connsiteY10" fmla="*/ 286964 h 5635024"/>
              <a:gd name="connsiteX11" fmla="*/ 0 w 5632319"/>
              <a:gd name="connsiteY11" fmla="*/ 0 h 5635024"/>
              <a:gd name="connsiteX12" fmla="*/ 398 w 5632319"/>
              <a:gd name="connsiteY12" fmla="*/ 3161 h 5635024"/>
              <a:gd name="connsiteX13" fmla="*/ 0 w 5632319"/>
              <a:gd name="connsiteY13" fmla="*/ 0 h 5635024"/>
              <a:gd name="connsiteX0" fmla="*/ 3079102 w 5350617"/>
              <a:gd name="connsiteY0" fmla="*/ 1091 h 5349151"/>
              <a:gd name="connsiteX1" fmla="*/ 4249555 w 5350617"/>
              <a:gd name="connsiteY1" fmla="*/ 230198 h 5349151"/>
              <a:gd name="connsiteX2" fmla="*/ 5231556 w 5350617"/>
              <a:gd name="connsiteY2" fmla="*/ 2121323 h 5349151"/>
              <a:gd name="connsiteX3" fmla="*/ 5119934 w 5350617"/>
              <a:gd name="connsiteY3" fmla="*/ 4248147 h 5349151"/>
              <a:gd name="connsiteX4" fmla="*/ 3228809 w 5350617"/>
              <a:gd name="connsiteY4" fmla="*/ 5229687 h 5349151"/>
              <a:gd name="connsiteX5" fmla="*/ 2177159 w 5350617"/>
              <a:gd name="connsiteY5" fmla="*/ 5349151 h 5349151"/>
              <a:gd name="connsiteX6" fmla="*/ 1101062 w 5350617"/>
              <a:gd name="connsiteY6" fmla="*/ 5118526 h 5349151"/>
              <a:gd name="connsiteX7" fmla="*/ 119061 w 5350617"/>
              <a:gd name="connsiteY7" fmla="*/ 3227401 h 5349151"/>
              <a:gd name="connsiteX8" fmla="*/ 230684 w 5350617"/>
              <a:gd name="connsiteY8" fmla="*/ 1101038 h 5349151"/>
              <a:gd name="connsiteX9" fmla="*/ 2121809 w 5350617"/>
              <a:gd name="connsiteY9" fmla="*/ 119037 h 5349151"/>
              <a:gd name="connsiteX10" fmla="*/ 3079102 w 5350617"/>
              <a:gd name="connsiteY10" fmla="*/ 1091 h 534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0617" h="5349151">
                <a:moveTo>
                  <a:pt x="3079102" y="1091"/>
                </a:moveTo>
                <a:cubicBezTo>
                  <a:pt x="3576202" y="-10300"/>
                  <a:pt x="3997021" y="67608"/>
                  <a:pt x="4249555" y="230198"/>
                </a:cubicBezTo>
                <a:cubicBezTo>
                  <a:pt x="4653610" y="490343"/>
                  <a:pt x="5038754" y="1232494"/>
                  <a:pt x="5231556" y="2121323"/>
                </a:cubicBezTo>
                <a:cubicBezTo>
                  <a:pt x="5424359" y="3010152"/>
                  <a:pt x="5380079" y="3844092"/>
                  <a:pt x="5119934" y="4248147"/>
                </a:cubicBezTo>
                <a:cubicBezTo>
                  <a:pt x="4859789" y="4651741"/>
                  <a:pt x="4117638" y="5037346"/>
                  <a:pt x="3228809" y="5229687"/>
                </a:cubicBezTo>
                <a:cubicBezTo>
                  <a:pt x="2883423" y="5306308"/>
                  <a:pt x="2530930" y="5346350"/>
                  <a:pt x="2177159" y="5349151"/>
                </a:cubicBezTo>
                <a:cubicBezTo>
                  <a:pt x="1721443" y="5349151"/>
                  <a:pt x="1337222" y="5270738"/>
                  <a:pt x="1101062" y="5118526"/>
                </a:cubicBezTo>
                <a:cubicBezTo>
                  <a:pt x="697007" y="4858381"/>
                  <a:pt x="311864" y="4116230"/>
                  <a:pt x="119061" y="3227401"/>
                </a:cubicBezTo>
                <a:cubicBezTo>
                  <a:pt x="-73741" y="2338572"/>
                  <a:pt x="-29461" y="1504171"/>
                  <a:pt x="230684" y="1101038"/>
                </a:cubicBezTo>
                <a:cubicBezTo>
                  <a:pt x="490829" y="697906"/>
                  <a:pt x="1232980" y="311378"/>
                  <a:pt x="2121809" y="119037"/>
                </a:cubicBezTo>
                <a:cubicBezTo>
                  <a:pt x="2455120" y="46909"/>
                  <a:pt x="2780842" y="7926"/>
                  <a:pt x="3079102" y="1091"/>
                </a:cubicBezTo>
                <a:close/>
              </a:path>
            </a:pathLst>
          </a:custGeom>
        </p:spPr>
        <p:txBody>
          <a:bodyPr wrap="square" anchor="t">
            <a:noAutofit/>
          </a:bodyPr>
          <a:lstStyle>
            <a:lvl1pPr algn="ctr">
              <a:defRPr/>
            </a:lvl1pPr>
          </a:lstStyle>
          <a:p>
            <a:endParaRPr lang="sr-Latn-RS"/>
          </a:p>
        </p:txBody>
      </p:sp>
    </p:spTree>
    <p:extLst>
      <p:ext uri="{BB962C8B-B14F-4D97-AF65-F5344CB8AC3E}">
        <p14:creationId xmlns:p14="http://schemas.microsoft.com/office/powerpoint/2010/main" val="3268418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7F7254E-9B32-E74F-A899-1D1C6B7DF091}"/>
              </a:ext>
            </a:extLst>
          </p:cNvPr>
          <p:cNvSpPr>
            <a:spLocks noGrp="1"/>
          </p:cNvSpPr>
          <p:nvPr>
            <p:ph type="pic" sz="quarter" idx="10"/>
          </p:nvPr>
        </p:nvSpPr>
        <p:spPr>
          <a:xfrm>
            <a:off x="2934031" y="670293"/>
            <a:ext cx="9257970" cy="6187707"/>
          </a:xfrm>
          <a:custGeom>
            <a:avLst/>
            <a:gdLst>
              <a:gd name="connsiteX0" fmla="*/ 4124413 w 8412963"/>
              <a:gd name="connsiteY0" fmla="*/ 860775 h 6424612"/>
              <a:gd name="connsiteX1" fmla="*/ 6729153 w 8412963"/>
              <a:gd name="connsiteY1" fmla="*/ 1402537 h 6424612"/>
              <a:gd name="connsiteX2" fmla="*/ 7932289 w 8412963"/>
              <a:gd name="connsiteY2" fmla="*/ 1954068 h 6424612"/>
              <a:gd name="connsiteX3" fmla="*/ 7932289 w 8412963"/>
              <a:gd name="connsiteY3" fmla="*/ 5942414 h 6424612"/>
              <a:gd name="connsiteX4" fmla="*/ 329092 w 8412963"/>
              <a:gd name="connsiteY4" fmla="*/ 5942414 h 6424612"/>
              <a:gd name="connsiteX5" fmla="*/ 810422 w 8412963"/>
              <a:gd name="connsiteY5" fmla="*/ 4098278 h 6424612"/>
              <a:gd name="connsiteX6" fmla="*/ 3000833 w 8412963"/>
              <a:gd name="connsiteY6" fmla="*/ 1051942 h 6424612"/>
              <a:gd name="connsiteX7" fmla="*/ 4124413 w 8412963"/>
              <a:gd name="connsiteY7" fmla="*/ 860775 h 6424612"/>
              <a:gd name="connsiteX8" fmla="*/ 0 w 8412963"/>
              <a:gd name="connsiteY8" fmla="*/ 8135 h 6424612"/>
              <a:gd name="connsiteX9" fmla="*/ 16675 w 8412963"/>
              <a:gd name="connsiteY9" fmla="*/ 8135 h 6424612"/>
              <a:gd name="connsiteX10" fmla="*/ 16675 w 8412963"/>
              <a:gd name="connsiteY10" fmla="*/ 6405062 h 6424612"/>
              <a:gd name="connsiteX11" fmla="*/ 0 w 8412963"/>
              <a:gd name="connsiteY11" fmla="*/ 6405062 h 6424612"/>
              <a:gd name="connsiteX12" fmla="*/ 16675 w 8412963"/>
              <a:gd name="connsiteY12" fmla="*/ 0 h 6424612"/>
              <a:gd name="connsiteX13" fmla="*/ 8412963 w 8412963"/>
              <a:gd name="connsiteY13" fmla="*/ 0 h 6424612"/>
              <a:gd name="connsiteX14" fmla="*/ 8412963 w 8412963"/>
              <a:gd name="connsiteY14" fmla="*/ 6424612 h 6424612"/>
              <a:gd name="connsiteX15" fmla="*/ 16675 w 8412963"/>
              <a:gd name="connsiteY15" fmla="*/ 6424612 h 6424612"/>
              <a:gd name="connsiteX16" fmla="*/ 16675 w 8412963"/>
              <a:gd name="connsiteY16" fmla="*/ 6405062 h 6424612"/>
              <a:gd name="connsiteX17" fmla="*/ 8394683 w 8412963"/>
              <a:gd name="connsiteY17" fmla="*/ 6405062 h 6424612"/>
              <a:gd name="connsiteX18" fmla="*/ 8394683 w 8412963"/>
              <a:gd name="connsiteY18" fmla="*/ 8135 h 6424612"/>
              <a:gd name="connsiteX19" fmla="*/ 16675 w 8412963"/>
              <a:gd name="connsiteY19" fmla="*/ 8135 h 6424612"/>
              <a:gd name="connsiteX0" fmla="*/ 4124413 w 8412963"/>
              <a:gd name="connsiteY0" fmla="*/ 860775 h 6424612"/>
              <a:gd name="connsiteX1" fmla="*/ 6729153 w 8412963"/>
              <a:gd name="connsiteY1" fmla="*/ 1402537 h 6424612"/>
              <a:gd name="connsiteX2" fmla="*/ 7932289 w 8412963"/>
              <a:gd name="connsiteY2" fmla="*/ 1954068 h 6424612"/>
              <a:gd name="connsiteX3" fmla="*/ 7932289 w 8412963"/>
              <a:gd name="connsiteY3" fmla="*/ 5942414 h 6424612"/>
              <a:gd name="connsiteX4" fmla="*/ 329092 w 8412963"/>
              <a:gd name="connsiteY4" fmla="*/ 5942414 h 6424612"/>
              <a:gd name="connsiteX5" fmla="*/ 810422 w 8412963"/>
              <a:gd name="connsiteY5" fmla="*/ 4098278 h 6424612"/>
              <a:gd name="connsiteX6" fmla="*/ 3000833 w 8412963"/>
              <a:gd name="connsiteY6" fmla="*/ 1051942 h 6424612"/>
              <a:gd name="connsiteX7" fmla="*/ 4124413 w 8412963"/>
              <a:gd name="connsiteY7" fmla="*/ 860775 h 6424612"/>
              <a:gd name="connsiteX8" fmla="*/ 0 w 8412963"/>
              <a:gd name="connsiteY8" fmla="*/ 8135 h 6424612"/>
              <a:gd name="connsiteX9" fmla="*/ 16675 w 8412963"/>
              <a:gd name="connsiteY9" fmla="*/ 8135 h 6424612"/>
              <a:gd name="connsiteX10" fmla="*/ 16675 w 8412963"/>
              <a:gd name="connsiteY10" fmla="*/ 6405062 h 6424612"/>
              <a:gd name="connsiteX11" fmla="*/ 0 w 8412963"/>
              <a:gd name="connsiteY11" fmla="*/ 6405062 h 6424612"/>
              <a:gd name="connsiteX12" fmla="*/ 0 w 8412963"/>
              <a:gd name="connsiteY12" fmla="*/ 8135 h 6424612"/>
              <a:gd name="connsiteX13" fmla="*/ 16675 w 8412963"/>
              <a:gd name="connsiteY13" fmla="*/ 0 h 6424612"/>
              <a:gd name="connsiteX14" fmla="*/ 8412963 w 8412963"/>
              <a:gd name="connsiteY14" fmla="*/ 0 h 6424612"/>
              <a:gd name="connsiteX15" fmla="*/ 8412963 w 8412963"/>
              <a:gd name="connsiteY15" fmla="*/ 6424612 h 6424612"/>
              <a:gd name="connsiteX16" fmla="*/ 16675 w 8412963"/>
              <a:gd name="connsiteY16" fmla="*/ 6424612 h 6424612"/>
              <a:gd name="connsiteX17" fmla="*/ 16675 w 8412963"/>
              <a:gd name="connsiteY17" fmla="*/ 6405062 h 6424612"/>
              <a:gd name="connsiteX18" fmla="*/ 8394683 w 8412963"/>
              <a:gd name="connsiteY18" fmla="*/ 6405062 h 6424612"/>
              <a:gd name="connsiteX19" fmla="*/ 16675 w 8412963"/>
              <a:gd name="connsiteY19" fmla="*/ 8135 h 6424612"/>
              <a:gd name="connsiteX20" fmla="*/ 16675 w 8412963"/>
              <a:gd name="connsiteY20" fmla="*/ 0 h 6424612"/>
              <a:gd name="connsiteX0" fmla="*/ 4124413 w 8412963"/>
              <a:gd name="connsiteY0" fmla="*/ 860775 h 6424612"/>
              <a:gd name="connsiteX1" fmla="*/ 6729153 w 8412963"/>
              <a:gd name="connsiteY1" fmla="*/ 1402537 h 6424612"/>
              <a:gd name="connsiteX2" fmla="*/ 7932289 w 8412963"/>
              <a:gd name="connsiteY2" fmla="*/ 1954068 h 6424612"/>
              <a:gd name="connsiteX3" fmla="*/ 7932289 w 8412963"/>
              <a:gd name="connsiteY3" fmla="*/ 5942414 h 6424612"/>
              <a:gd name="connsiteX4" fmla="*/ 329092 w 8412963"/>
              <a:gd name="connsiteY4" fmla="*/ 5942414 h 6424612"/>
              <a:gd name="connsiteX5" fmla="*/ 810422 w 8412963"/>
              <a:gd name="connsiteY5" fmla="*/ 4098278 h 6424612"/>
              <a:gd name="connsiteX6" fmla="*/ 3000833 w 8412963"/>
              <a:gd name="connsiteY6" fmla="*/ 1051942 h 6424612"/>
              <a:gd name="connsiteX7" fmla="*/ 4124413 w 8412963"/>
              <a:gd name="connsiteY7" fmla="*/ 860775 h 6424612"/>
              <a:gd name="connsiteX8" fmla="*/ 0 w 8412963"/>
              <a:gd name="connsiteY8" fmla="*/ 8135 h 6424612"/>
              <a:gd name="connsiteX9" fmla="*/ 16675 w 8412963"/>
              <a:gd name="connsiteY9" fmla="*/ 8135 h 6424612"/>
              <a:gd name="connsiteX10" fmla="*/ 16675 w 8412963"/>
              <a:gd name="connsiteY10" fmla="*/ 6405062 h 6424612"/>
              <a:gd name="connsiteX11" fmla="*/ 0 w 8412963"/>
              <a:gd name="connsiteY11" fmla="*/ 6405062 h 6424612"/>
              <a:gd name="connsiteX12" fmla="*/ 0 w 8412963"/>
              <a:gd name="connsiteY12" fmla="*/ 8135 h 6424612"/>
              <a:gd name="connsiteX13" fmla="*/ 16675 w 8412963"/>
              <a:gd name="connsiteY13" fmla="*/ 0 h 6424612"/>
              <a:gd name="connsiteX14" fmla="*/ 8412963 w 8412963"/>
              <a:gd name="connsiteY14" fmla="*/ 6424612 h 6424612"/>
              <a:gd name="connsiteX15" fmla="*/ 16675 w 8412963"/>
              <a:gd name="connsiteY15" fmla="*/ 6424612 h 6424612"/>
              <a:gd name="connsiteX16" fmla="*/ 16675 w 8412963"/>
              <a:gd name="connsiteY16" fmla="*/ 6405062 h 6424612"/>
              <a:gd name="connsiteX17" fmla="*/ 8394683 w 8412963"/>
              <a:gd name="connsiteY17" fmla="*/ 6405062 h 6424612"/>
              <a:gd name="connsiteX18" fmla="*/ 16675 w 8412963"/>
              <a:gd name="connsiteY18" fmla="*/ 8135 h 6424612"/>
              <a:gd name="connsiteX19" fmla="*/ 16675 w 8412963"/>
              <a:gd name="connsiteY19" fmla="*/ 0 h 6424612"/>
              <a:gd name="connsiteX0" fmla="*/ 4124413 w 8412963"/>
              <a:gd name="connsiteY0" fmla="*/ 860775 h 6424612"/>
              <a:gd name="connsiteX1" fmla="*/ 6729153 w 8412963"/>
              <a:gd name="connsiteY1" fmla="*/ 1402537 h 6424612"/>
              <a:gd name="connsiteX2" fmla="*/ 7932289 w 8412963"/>
              <a:gd name="connsiteY2" fmla="*/ 1954068 h 6424612"/>
              <a:gd name="connsiteX3" fmla="*/ 7932289 w 8412963"/>
              <a:gd name="connsiteY3" fmla="*/ 5942414 h 6424612"/>
              <a:gd name="connsiteX4" fmla="*/ 329092 w 8412963"/>
              <a:gd name="connsiteY4" fmla="*/ 5942414 h 6424612"/>
              <a:gd name="connsiteX5" fmla="*/ 810422 w 8412963"/>
              <a:gd name="connsiteY5" fmla="*/ 4098278 h 6424612"/>
              <a:gd name="connsiteX6" fmla="*/ 3000833 w 8412963"/>
              <a:gd name="connsiteY6" fmla="*/ 1051942 h 6424612"/>
              <a:gd name="connsiteX7" fmla="*/ 4124413 w 8412963"/>
              <a:gd name="connsiteY7" fmla="*/ 860775 h 6424612"/>
              <a:gd name="connsiteX8" fmla="*/ 0 w 8412963"/>
              <a:gd name="connsiteY8" fmla="*/ 8135 h 6424612"/>
              <a:gd name="connsiteX9" fmla="*/ 16675 w 8412963"/>
              <a:gd name="connsiteY9" fmla="*/ 8135 h 6424612"/>
              <a:gd name="connsiteX10" fmla="*/ 16675 w 8412963"/>
              <a:gd name="connsiteY10" fmla="*/ 6405062 h 6424612"/>
              <a:gd name="connsiteX11" fmla="*/ 0 w 8412963"/>
              <a:gd name="connsiteY11" fmla="*/ 6405062 h 6424612"/>
              <a:gd name="connsiteX12" fmla="*/ 0 w 8412963"/>
              <a:gd name="connsiteY12" fmla="*/ 8135 h 6424612"/>
              <a:gd name="connsiteX13" fmla="*/ 16675 w 8412963"/>
              <a:gd name="connsiteY13" fmla="*/ 0 h 6424612"/>
              <a:gd name="connsiteX14" fmla="*/ 8412963 w 8412963"/>
              <a:gd name="connsiteY14" fmla="*/ 6424612 h 6424612"/>
              <a:gd name="connsiteX15" fmla="*/ 16675 w 8412963"/>
              <a:gd name="connsiteY15" fmla="*/ 6424612 h 6424612"/>
              <a:gd name="connsiteX16" fmla="*/ 16675 w 8412963"/>
              <a:gd name="connsiteY16" fmla="*/ 6405062 h 6424612"/>
              <a:gd name="connsiteX17" fmla="*/ 16675 w 8412963"/>
              <a:gd name="connsiteY17" fmla="*/ 8135 h 6424612"/>
              <a:gd name="connsiteX18" fmla="*/ 16675 w 8412963"/>
              <a:gd name="connsiteY18" fmla="*/ 0 h 6424612"/>
              <a:gd name="connsiteX0" fmla="*/ 4124413 w 7932289"/>
              <a:gd name="connsiteY0" fmla="*/ 860775 h 6424612"/>
              <a:gd name="connsiteX1" fmla="*/ 6729153 w 7932289"/>
              <a:gd name="connsiteY1" fmla="*/ 1402537 h 6424612"/>
              <a:gd name="connsiteX2" fmla="*/ 7932289 w 7932289"/>
              <a:gd name="connsiteY2" fmla="*/ 1954068 h 6424612"/>
              <a:gd name="connsiteX3" fmla="*/ 7932289 w 7932289"/>
              <a:gd name="connsiteY3" fmla="*/ 5942414 h 6424612"/>
              <a:gd name="connsiteX4" fmla="*/ 329092 w 7932289"/>
              <a:gd name="connsiteY4" fmla="*/ 5942414 h 6424612"/>
              <a:gd name="connsiteX5" fmla="*/ 810422 w 7932289"/>
              <a:gd name="connsiteY5" fmla="*/ 4098278 h 6424612"/>
              <a:gd name="connsiteX6" fmla="*/ 3000833 w 7932289"/>
              <a:gd name="connsiteY6" fmla="*/ 1051942 h 6424612"/>
              <a:gd name="connsiteX7" fmla="*/ 4124413 w 7932289"/>
              <a:gd name="connsiteY7" fmla="*/ 860775 h 6424612"/>
              <a:gd name="connsiteX8" fmla="*/ 0 w 7932289"/>
              <a:gd name="connsiteY8" fmla="*/ 8135 h 6424612"/>
              <a:gd name="connsiteX9" fmla="*/ 16675 w 7932289"/>
              <a:gd name="connsiteY9" fmla="*/ 8135 h 6424612"/>
              <a:gd name="connsiteX10" fmla="*/ 16675 w 7932289"/>
              <a:gd name="connsiteY10" fmla="*/ 6405062 h 6424612"/>
              <a:gd name="connsiteX11" fmla="*/ 0 w 7932289"/>
              <a:gd name="connsiteY11" fmla="*/ 6405062 h 6424612"/>
              <a:gd name="connsiteX12" fmla="*/ 0 w 7932289"/>
              <a:gd name="connsiteY12" fmla="*/ 8135 h 6424612"/>
              <a:gd name="connsiteX13" fmla="*/ 16675 w 7932289"/>
              <a:gd name="connsiteY13" fmla="*/ 0 h 6424612"/>
              <a:gd name="connsiteX14" fmla="*/ 16675 w 7932289"/>
              <a:gd name="connsiteY14" fmla="*/ 6424612 h 6424612"/>
              <a:gd name="connsiteX15" fmla="*/ 16675 w 7932289"/>
              <a:gd name="connsiteY15" fmla="*/ 6405062 h 6424612"/>
              <a:gd name="connsiteX16" fmla="*/ 16675 w 7932289"/>
              <a:gd name="connsiteY16" fmla="*/ 8135 h 6424612"/>
              <a:gd name="connsiteX17" fmla="*/ 16675 w 7932289"/>
              <a:gd name="connsiteY17" fmla="*/ 0 h 6424612"/>
              <a:gd name="connsiteX0" fmla="*/ 4124413 w 7932289"/>
              <a:gd name="connsiteY0" fmla="*/ 860775 h 6424612"/>
              <a:gd name="connsiteX1" fmla="*/ 6729153 w 7932289"/>
              <a:gd name="connsiteY1" fmla="*/ 1402537 h 6424612"/>
              <a:gd name="connsiteX2" fmla="*/ 7932289 w 7932289"/>
              <a:gd name="connsiteY2" fmla="*/ 1954068 h 6424612"/>
              <a:gd name="connsiteX3" fmla="*/ 7932289 w 7932289"/>
              <a:gd name="connsiteY3" fmla="*/ 5942414 h 6424612"/>
              <a:gd name="connsiteX4" fmla="*/ 329092 w 7932289"/>
              <a:gd name="connsiteY4" fmla="*/ 5942414 h 6424612"/>
              <a:gd name="connsiteX5" fmla="*/ 810422 w 7932289"/>
              <a:gd name="connsiteY5" fmla="*/ 4098278 h 6424612"/>
              <a:gd name="connsiteX6" fmla="*/ 3000833 w 7932289"/>
              <a:gd name="connsiteY6" fmla="*/ 1051942 h 6424612"/>
              <a:gd name="connsiteX7" fmla="*/ 4124413 w 7932289"/>
              <a:gd name="connsiteY7" fmla="*/ 860775 h 6424612"/>
              <a:gd name="connsiteX8" fmla="*/ 0 w 7932289"/>
              <a:gd name="connsiteY8" fmla="*/ 8135 h 6424612"/>
              <a:gd name="connsiteX9" fmla="*/ 16675 w 7932289"/>
              <a:gd name="connsiteY9" fmla="*/ 8135 h 6424612"/>
              <a:gd name="connsiteX10" fmla="*/ 16675 w 7932289"/>
              <a:gd name="connsiteY10" fmla="*/ 6405062 h 6424612"/>
              <a:gd name="connsiteX11" fmla="*/ 0 w 7932289"/>
              <a:gd name="connsiteY11" fmla="*/ 6405062 h 6424612"/>
              <a:gd name="connsiteX12" fmla="*/ 0 w 7932289"/>
              <a:gd name="connsiteY12" fmla="*/ 8135 h 6424612"/>
              <a:gd name="connsiteX13" fmla="*/ 16675 w 7932289"/>
              <a:gd name="connsiteY13" fmla="*/ 0 h 6424612"/>
              <a:gd name="connsiteX14" fmla="*/ 16675 w 7932289"/>
              <a:gd name="connsiteY14" fmla="*/ 6424612 h 6424612"/>
              <a:gd name="connsiteX15" fmla="*/ 16675 w 7932289"/>
              <a:gd name="connsiteY15" fmla="*/ 8135 h 6424612"/>
              <a:gd name="connsiteX16" fmla="*/ 16675 w 7932289"/>
              <a:gd name="connsiteY16" fmla="*/ 0 h 6424612"/>
              <a:gd name="connsiteX0" fmla="*/ 4124413 w 7932289"/>
              <a:gd name="connsiteY0" fmla="*/ 860775 h 6405062"/>
              <a:gd name="connsiteX1" fmla="*/ 6729153 w 7932289"/>
              <a:gd name="connsiteY1" fmla="*/ 1402537 h 6405062"/>
              <a:gd name="connsiteX2" fmla="*/ 7932289 w 7932289"/>
              <a:gd name="connsiteY2" fmla="*/ 1954068 h 6405062"/>
              <a:gd name="connsiteX3" fmla="*/ 7932289 w 7932289"/>
              <a:gd name="connsiteY3" fmla="*/ 5942414 h 6405062"/>
              <a:gd name="connsiteX4" fmla="*/ 329092 w 7932289"/>
              <a:gd name="connsiteY4" fmla="*/ 5942414 h 6405062"/>
              <a:gd name="connsiteX5" fmla="*/ 810422 w 7932289"/>
              <a:gd name="connsiteY5" fmla="*/ 4098278 h 6405062"/>
              <a:gd name="connsiteX6" fmla="*/ 3000833 w 7932289"/>
              <a:gd name="connsiteY6" fmla="*/ 1051942 h 6405062"/>
              <a:gd name="connsiteX7" fmla="*/ 4124413 w 7932289"/>
              <a:gd name="connsiteY7" fmla="*/ 860775 h 6405062"/>
              <a:gd name="connsiteX8" fmla="*/ 0 w 7932289"/>
              <a:gd name="connsiteY8" fmla="*/ 8135 h 6405062"/>
              <a:gd name="connsiteX9" fmla="*/ 16675 w 7932289"/>
              <a:gd name="connsiteY9" fmla="*/ 8135 h 6405062"/>
              <a:gd name="connsiteX10" fmla="*/ 16675 w 7932289"/>
              <a:gd name="connsiteY10" fmla="*/ 6405062 h 6405062"/>
              <a:gd name="connsiteX11" fmla="*/ 0 w 7932289"/>
              <a:gd name="connsiteY11" fmla="*/ 6405062 h 6405062"/>
              <a:gd name="connsiteX12" fmla="*/ 0 w 7932289"/>
              <a:gd name="connsiteY12" fmla="*/ 8135 h 6405062"/>
              <a:gd name="connsiteX13" fmla="*/ 16675 w 7932289"/>
              <a:gd name="connsiteY13" fmla="*/ 0 h 6405062"/>
              <a:gd name="connsiteX14" fmla="*/ 16675 w 7932289"/>
              <a:gd name="connsiteY14" fmla="*/ 8135 h 6405062"/>
              <a:gd name="connsiteX15" fmla="*/ 16675 w 7932289"/>
              <a:gd name="connsiteY15" fmla="*/ 0 h 6405062"/>
              <a:gd name="connsiteX0" fmla="*/ 4124413 w 7932289"/>
              <a:gd name="connsiteY0" fmla="*/ 860775 h 6405062"/>
              <a:gd name="connsiteX1" fmla="*/ 6729153 w 7932289"/>
              <a:gd name="connsiteY1" fmla="*/ 1402537 h 6405062"/>
              <a:gd name="connsiteX2" fmla="*/ 7932289 w 7932289"/>
              <a:gd name="connsiteY2" fmla="*/ 1954068 h 6405062"/>
              <a:gd name="connsiteX3" fmla="*/ 7932289 w 7932289"/>
              <a:gd name="connsiteY3" fmla="*/ 5942414 h 6405062"/>
              <a:gd name="connsiteX4" fmla="*/ 329092 w 7932289"/>
              <a:gd name="connsiteY4" fmla="*/ 5942414 h 6405062"/>
              <a:gd name="connsiteX5" fmla="*/ 810422 w 7932289"/>
              <a:gd name="connsiteY5" fmla="*/ 4098278 h 6405062"/>
              <a:gd name="connsiteX6" fmla="*/ 3000833 w 7932289"/>
              <a:gd name="connsiteY6" fmla="*/ 1051942 h 6405062"/>
              <a:gd name="connsiteX7" fmla="*/ 4124413 w 7932289"/>
              <a:gd name="connsiteY7" fmla="*/ 860775 h 6405062"/>
              <a:gd name="connsiteX8" fmla="*/ 0 w 7932289"/>
              <a:gd name="connsiteY8" fmla="*/ 8135 h 6405062"/>
              <a:gd name="connsiteX9" fmla="*/ 16675 w 7932289"/>
              <a:gd name="connsiteY9" fmla="*/ 8135 h 6405062"/>
              <a:gd name="connsiteX10" fmla="*/ 16675 w 7932289"/>
              <a:gd name="connsiteY10" fmla="*/ 6405062 h 6405062"/>
              <a:gd name="connsiteX11" fmla="*/ 0 w 7932289"/>
              <a:gd name="connsiteY11" fmla="*/ 8135 h 6405062"/>
              <a:gd name="connsiteX12" fmla="*/ 16675 w 7932289"/>
              <a:gd name="connsiteY12" fmla="*/ 0 h 6405062"/>
              <a:gd name="connsiteX13" fmla="*/ 16675 w 7932289"/>
              <a:gd name="connsiteY13" fmla="*/ 8135 h 6405062"/>
              <a:gd name="connsiteX14" fmla="*/ 16675 w 7932289"/>
              <a:gd name="connsiteY14" fmla="*/ 0 h 6405062"/>
              <a:gd name="connsiteX0" fmla="*/ 4124413 w 7932289"/>
              <a:gd name="connsiteY0" fmla="*/ 860775 h 5942414"/>
              <a:gd name="connsiteX1" fmla="*/ 6729153 w 7932289"/>
              <a:gd name="connsiteY1" fmla="*/ 1402537 h 5942414"/>
              <a:gd name="connsiteX2" fmla="*/ 7932289 w 7932289"/>
              <a:gd name="connsiteY2" fmla="*/ 1954068 h 5942414"/>
              <a:gd name="connsiteX3" fmla="*/ 7932289 w 7932289"/>
              <a:gd name="connsiteY3" fmla="*/ 5942414 h 5942414"/>
              <a:gd name="connsiteX4" fmla="*/ 329092 w 7932289"/>
              <a:gd name="connsiteY4" fmla="*/ 5942414 h 5942414"/>
              <a:gd name="connsiteX5" fmla="*/ 810422 w 7932289"/>
              <a:gd name="connsiteY5" fmla="*/ 4098278 h 5942414"/>
              <a:gd name="connsiteX6" fmla="*/ 3000833 w 7932289"/>
              <a:gd name="connsiteY6" fmla="*/ 1051942 h 5942414"/>
              <a:gd name="connsiteX7" fmla="*/ 4124413 w 7932289"/>
              <a:gd name="connsiteY7" fmla="*/ 860775 h 5942414"/>
              <a:gd name="connsiteX8" fmla="*/ 0 w 7932289"/>
              <a:gd name="connsiteY8" fmla="*/ 8135 h 5942414"/>
              <a:gd name="connsiteX9" fmla="*/ 16675 w 7932289"/>
              <a:gd name="connsiteY9" fmla="*/ 8135 h 5942414"/>
              <a:gd name="connsiteX10" fmla="*/ 0 w 7932289"/>
              <a:gd name="connsiteY10" fmla="*/ 8135 h 5942414"/>
              <a:gd name="connsiteX11" fmla="*/ 16675 w 7932289"/>
              <a:gd name="connsiteY11" fmla="*/ 0 h 5942414"/>
              <a:gd name="connsiteX12" fmla="*/ 16675 w 7932289"/>
              <a:gd name="connsiteY12" fmla="*/ 8135 h 5942414"/>
              <a:gd name="connsiteX13" fmla="*/ 16675 w 7932289"/>
              <a:gd name="connsiteY13" fmla="*/ 0 h 5942414"/>
              <a:gd name="connsiteX0" fmla="*/ 4124413 w 7932289"/>
              <a:gd name="connsiteY0" fmla="*/ 852640 h 5934279"/>
              <a:gd name="connsiteX1" fmla="*/ 6729153 w 7932289"/>
              <a:gd name="connsiteY1" fmla="*/ 1394402 h 5934279"/>
              <a:gd name="connsiteX2" fmla="*/ 7932289 w 7932289"/>
              <a:gd name="connsiteY2" fmla="*/ 1945933 h 5934279"/>
              <a:gd name="connsiteX3" fmla="*/ 7932289 w 7932289"/>
              <a:gd name="connsiteY3" fmla="*/ 5934279 h 5934279"/>
              <a:gd name="connsiteX4" fmla="*/ 329092 w 7932289"/>
              <a:gd name="connsiteY4" fmla="*/ 5934279 h 5934279"/>
              <a:gd name="connsiteX5" fmla="*/ 810422 w 7932289"/>
              <a:gd name="connsiteY5" fmla="*/ 4090143 h 5934279"/>
              <a:gd name="connsiteX6" fmla="*/ 3000833 w 7932289"/>
              <a:gd name="connsiteY6" fmla="*/ 1043807 h 5934279"/>
              <a:gd name="connsiteX7" fmla="*/ 4124413 w 7932289"/>
              <a:gd name="connsiteY7" fmla="*/ 852640 h 5934279"/>
              <a:gd name="connsiteX8" fmla="*/ 0 w 7932289"/>
              <a:gd name="connsiteY8" fmla="*/ 0 h 5934279"/>
              <a:gd name="connsiteX9" fmla="*/ 16675 w 7932289"/>
              <a:gd name="connsiteY9" fmla="*/ 0 h 5934279"/>
              <a:gd name="connsiteX10" fmla="*/ 0 w 7932289"/>
              <a:gd name="connsiteY10" fmla="*/ 0 h 5934279"/>
              <a:gd name="connsiteX0" fmla="*/ 3795321 w 7603197"/>
              <a:gd name="connsiteY0" fmla="*/ 75 h 5081714"/>
              <a:gd name="connsiteX1" fmla="*/ 6400061 w 7603197"/>
              <a:gd name="connsiteY1" fmla="*/ 541837 h 5081714"/>
              <a:gd name="connsiteX2" fmla="*/ 7603197 w 7603197"/>
              <a:gd name="connsiteY2" fmla="*/ 1093368 h 5081714"/>
              <a:gd name="connsiteX3" fmla="*/ 7603197 w 7603197"/>
              <a:gd name="connsiteY3" fmla="*/ 5081714 h 5081714"/>
              <a:gd name="connsiteX4" fmla="*/ 0 w 7603197"/>
              <a:gd name="connsiteY4" fmla="*/ 5081714 h 5081714"/>
              <a:gd name="connsiteX5" fmla="*/ 481330 w 7603197"/>
              <a:gd name="connsiteY5" fmla="*/ 3237578 h 5081714"/>
              <a:gd name="connsiteX6" fmla="*/ 2671741 w 7603197"/>
              <a:gd name="connsiteY6" fmla="*/ 191242 h 5081714"/>
              <a:gd name="connsiteX7" fmla="*/ 3795321 w 7603197"/>
              <a:gd name="connsiteY7" fmla="*/ 75 h 508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03197" h="5081714">
                <a:moveTo>
                  <a:pt x="3795321" y="75"/>
                </a:moveTo>
                <a:cubicBezTo>
                  <a:pt x="4543683" y="4330"/>
                  <a:pt x="5466325" y="189770"/>
                  <a:pt x="6400061" y="541837"/>
                </a:cubicBezTo>
                <a:cubicBezTo>
                  <a:pt x="6813656" y="696788"/>
                  <a:pt x="7215719" y="881098"/>
                  <a:pt x="7603197" y="1093368"/>
                </a:cubicBezTo>
                <a:lnTo>
                  <a:pt x="7603197" y="5081714"/>
                </a:lnTo>
                <a:lnTo>
                  <a:pt x="0" y="5081714"/>
                </a:lnTo>
                <a:cubicBezTo>
                  <a:pt x="93675" y="4451392"/>
                  <a:pt x="255057" y="3833083"/>
                  <a:pt x="481330" y="3237578"/>
                </a:cubicBezTo>
                <a:cubicBezTo>
                  <a:pt x="1042945" y="1737201"/>
                  <a:pt x="1902976" y="540697"/>
                  <a:pt x="2671741" y="191242"/>
                </a:cubicBezTo>
                <a:cubicBezTo>
                  <a:pt x="2960028" y="60197"/>
                  <a:pt x="3346304" y="-2477"/>
                  <a:pt x="3795321" y="75"/>
                </a:cubicBezTo>
                <a:close/>
              </a:path>
            </a:pathLst>
          </a:custGeom>
        </p:spPr>
        <p:txBody>
          <a:bodyPr wrap="square">
            <a:noAutofit/>
          </a:bodyPr>
          <a:lstStyle>
            <a:lvl1pPr algn="ctr">
              <a:defRPr/>
            </a:lvl1pPr>
          </a:lstStyle>
          <a:p>
            <a:endParaRPr lang="sr-Latn-RS"/>
          </a:p>
        </p:txBody>
      </p:sp>
      <p:sp>
        <p:nvSpPr>
          <p:cNvPr id="12" name="Title Placeholder 1">
            <a:extLst>
              <a:ext uri="{FF2B5EF4-FFF2-40B4-BE49-F238E27FC236}">
                <a16:creationId xmlns:a16="http://schemas.microsoft.com/office/drawing/2014/main" id="{7D245367-703B-804B-AFB0-EC75DD8FDA1D}"/>
              </a:ext>
            </a:extLst>
          </p:cNvPr>
          <p:cNvSpPr>
            <a:spLocks noGrp="1"/>
          </p:cNvSpPr>
          <p:nvPr>
            <p:ph type="title"/>
          </p:nvPr>
        </p:nvSpPr>
        <p:spPr>
          <a:xfrm>
            <a:off x="491614" y="934834"/>
            <a:ext cx="3531746" cy="2110516"/>
          </a:xfrm>
          <a:prstGeom prst="rect">
            <a:avLst/>
          </a:prstGeom>
        </p:spPr>
        <p:txBody>
          <a:bodyPr vert="horz" lIns="91440" tIns="45720" rIns="91440" bIns="45720" rtlCol="0" anchor="b">
            <a:normAutofit/>
          </a:bodyPr>
          <a:lstStyle/>
          <a:p>
            <a:r>
              <a:rPr lang="en-US"/>
              <a:t>Click to edit master title style</a:t>
            </a:r>
            <a:endParaRPr lang="sr-Latn-RS"/>
          </a:p>
        </p:txBody>
      </p:sp>
    </p:spTree>
    <p:extLst>
      <p:ext uri="{BB962C8B-B14F-4D97-AF65-F5344CB8AC3E}">
        <p14:creationId xmlns:p14="http://schemas.microsoft.com/office/powerpoint/2010/main" val="3023589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CC71-2347-934D-917C-9CC0C173BBED}"/>
              </a:ext>
            </a:extLst>
          </p:cNvPr>
          <p:cNvSpPr>
            <a:spLocks noGrp="1"/>
          </p:cNvSpPr>
          <p:nvPr>
            <p:ph type="title"/>
          </p:nvPr>
        </p:nvSpPr>
        <p:spPr>
          <a:xfrm>
            <a:off x="491614" y="370292"/>
            <a:ext cx="10465420" cy="827888"/>
          </a:xfrm>
          <a:prstGeom prst="rect">
            <a:avLst/>
          </a:prstGeom>
        </p:spPr>
        <p:txBody>
          <a:bodyPr/>
          <a:lstStyle/>
          <a:p>
            <a:r>
              <a:rPr lang="en-US"/>
              <a:t>Click to edit Master title style</a:t>
            </a:r>
            <a:endParaRPr lang="sr-Latn-RS"/>
          </a:p>
        </p:txBody>
      </p:sp>
      <p:sp>
        <p:nvSpPr>
          <p:cNvPr id="5" name="Content Placeholder 4">
            <a:extLst>
              <a:ext uri="{FF2B5EF4-FFF2-40B4-BE49-F238E27FC236}">
                <a16:creationId xmlns:a16="http://schemas.microsoft.com/office/drawing/2014/main" id="{FB7A6057-E4E5-A744-BDE0-63B8271A34A6}"/>
              </a:ext>
            </a:extLst>
          </p:cNvPr>
          <p:cNvSpPr>
            <a:spLocks noGrp="1"/>
          </p:cNvSpPr>
          <p:nvPr>
            <p:ph sz="quarter" idx="11"/>
          </p:nvPr>
        </p:nvSpPr>
        <p:spPr>
          <a:xfrm>
            <a:off x="492124" y="1411639"/>
            <a:ext cx="10985685" cy="49260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Tree>
    <p:extLst>
      <p:ext uri="{BB962C8B-B14F-4D97-AF65-F5344CB8AC3E}">
        <p14:creationId xmlns:p14="http://schemas.microsoft.com/office/powerpoint/2010/main" val="427415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CC71-2347-934D-917C-9CC0C173BBED}"/>
              </a:ext>
            </a:extLst>
          </p:cNvPr>
          <p:cNvSpPr>
            <a:spLocks noGrp="1"/>
          </p:cNvSpPr>
          <p:nvPr>
            <p:ph type="title"/>
          </p:nvPr>
        </p:nvSpPr>
        <p:spPr>
          <a:xfrm>
            <a:off x="491614" y="370291"/>
            <a:ext cx="10465420" cy="827889"/>
          </a:xfrm>
          <a:prstGeom prst="rect">
            <a:avLst/>
          </a:prstGeom>
        </p:spPr>
        <p:txBody>
          <a:bodyPr/>
          <a:lstStyle/>
          <a:p>
            <a:r>
              <a:rPr lang="en-US"/>
              <a:t>Click to edit Master title style</a:t>
            </a:r>
            <a:endParaRPr lang="sr-Latn-RS"/>
          </a:p>
        </p:txBody>
      </p:sp>
      <p:sp>
        <p:nvSpPr>
          <p:cNvPr id="4" name="Table Placeholder 3">
            <a:extLst>
              <a:ext uri="{FF2B5EF4-FFF2-40B4-BE49-F238E27FC236}">
                <a16:creationId xmlns:a16="http://schemas.microsoft.com/office/drawing/2014/main" id="{847ED3B2-7C79-1C41-A698-F08DA0670F0E}"/>
              </a:ext>
            </a:extLst>
          </p:cNvPr>
          <p:cNvSpPr>
            <a:spLocks noGrp="1"/>
          </p:cNvSpPr>
          <p:nvPr>
            <p:ph type="tbl" sz="quarter" idx="10"/>
          </p:nvPr>
        </p:nvSpPr>
        <p:spPr>
          <a:xfrm>
            <a:off x="4525701" y="1411639"/>
            <a:ext cx="7174685" cy="4926097"/>
          </a:xfrm>
          <a:prstGeom prst="rect">
            <a:avLst/>
          </a:prstGeom>
        </p:spPr>
        <p:txBody>
          <a:bodyPr/>
          <a:lstStyle>
            <a:lvl1pPr marL="0" indent="0">
              <a:buNone/>
              <a:defRPr/>
            </a:lvl1pPr>
          </a:lstStyle>
          <a:p>
            <a:endParaRPr lang="sr-Latn-RS"/>
          </a:p>
        </p:txBody>
      </p:sp>
      <p:sp>
        <p:nvSpPr>
          <p:cNvPr id="5" name="Content Placeholder 6">
            <a:extLst>
              <a:ext uri="{FF2B5EF4-FFF2-40B4-BE49-F238E27FC236}">
                <a16:creationId xmlns:a16="http://schemas.microsoft.com/office/drawing/2014/main" id="{693756CE-971D-B445-BFD6-7C6C2D5C75EB}"/>
              </a:ext>
            </a:extLst>
          </p:cNvPr>
          <p:cNvSpPr>
            <a:spLocks noGrp="1"/>
          </p:cNvSpPr>
          <p:nvPr>
            <p:ph sz="quarter" idx="11"/>
          </p:nvPr>
        </p:nvSpPr>
        <p:spPr>
          <a:xfrm>
            <a:off x="491614" y="1411639"/>
            <a:ext cx="3877829" cy="4926097"/>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Tree>
    <p:extLst>
      <p:ext uri="{BB962C8B-B14F-4D97-AF65-F5344CB8AC3E}">
        <p14:creationId xmlns:p14="http://schemas.microsoft.com/office/powerpoint/2010/main" val="1690266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CC71-2347-934D-917C-9CC0C173BBED}"/>
              </a:ext>
            </a:extLst>
          </p:cNvPr>
          <p:cNvSpPr>
            <a:spLocks noGrp="1"/>
          </p:cNvSpPr>
          <p:nvPr>
            <p:ph type="title"/>
          </p:nvPr>
        </p:nvSpPr>
        <p:spPr>
          <a:xfrm>
            <a:off x="491614" y="370291"/>
            <a:ext cx="10465420" cy="827889"/>
          </a:xfrm>
          <a:prstGeom prst="rect">
            <a:avLst/>
          </a:prstGeom>
        </p:spPr>
        <p:txBody>
          <a:bodyPr/>
          <a:lstStyle/>
          <a:p>
            <a:r>
              <a:rPr lang="en-US"/>
              <a:t>Click to edit Master title style</a:t>
            </a:r>
            <a:endParaRPr lang="sr-Latn-RS"/>
          </a:p>
        </p:txBody>
      </p:sp>
      <p:sp>
        <p:nvSpPr>
          <p:cNvPr id="4" name="Table Placeholder 3">
            <a:extLst>
              <a:ext uri="{FF2B5EF4-FFF2-40B4-BE49-F238E27FC236}">
                <a16:creationId xmlns:a16="http://schemas.microsoft.com/office/drawing/2014/main" id="{847ED3B2-7C79-1C41-A698-F08DA0670F0E}"/>
              </a:ext>
            </a:extLst>
          </p:cNvPr>
          <p:cNvSpPr>
            <a:spLocks noGrp="1"/>
          </p:cNvSpPr>
          <p:nvPr>
            <p:ph type="tbl" sz="quarter" idx="10"/>
          </p:nvPr>
        </p:nvSpPr>
        <p:spPr>
          <a:xfrm>
            <a:off x="491615" y="1416451"/>
            <a:ext cx="11208772" cy="2917424"/>
          </a:xfrm>
          <a:prstGeom prst="rect">
            <a:avLst/>
          </a:prstGeom>
        </p:spPr>
        <p:txBody>
          <a:bodyPr/>
          <a:lstStyle>
            <a:lvl1pPr marL="0" indent="0">
              <a:buNone/>
              <a:defRPr/>
            </a:lvl1pPr>
          </a:lstStyle>
          <a:p>
            <a:endParaRPr lang="sr-Latn-RS"/>
          </a:p>
        </p:txBody>
      </p:sp>
      <p:sp>
        <p:nvSpPr>
          <p:cNvPr id="5" name="Content Placeholder 6">
            <a:extLst>
              <a:ext uri="{FF2B5EF4-FFF2-40B4-BE49-F238E27FC236}">
                <a16:creationId xmlns:a16="http://schemas.microsoft.com/office/drawing/2014/main" id="{693756CE-971D-B445-BFD6-7C6C2D5C75EB}"/>
              </a:ext>
            </a:extLst>
          </p:cNvPr>
          <p:cNvSpPr>
            <a:spLocks noGrp="1"/>
          </p:cNvSpPr>
          <p:nvPr>
            <p:ph sz="quarter" idx="11"/>
          </p:nvPr>
        </p:nvSpPr>
        <p:spPr>
          <a:xfrm>
            <a:off x="491614" y="4612511"/>
            <a:ext cx="11208262" cy="1964501"/>
          </a:xfrm>
          <a:prstGeom prst="rect">
            <a:avLst/>
          </a:prstGeo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Tree>
    <p:extLst>
      <p:ext uri="{BB962C8B-B14F-4D97-AF65-F5344CB8AC3E}">
        <p14:creationId xmlns:p14="http://schemas.microsoft.com/office/powerpoint/2010/main" val="1413572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eft /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53004-07B0-A24C-9E08-F67801230FC9}"/>
              </a:ext>
            </a:extLst>
          </p:cNvPr>
          <p:cNvSpPr/>
          <p:nvPr userDrawn="1"/>
        </p:nvSpPr>
        <p:spPr>
          <a:xfrm>
            <a:off x="-1" y="0"/>
            <a:ext cx="4047168" cy="685800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
        <p:nvSpPr>
          <p:cNvPr id="4" name="Title Placeholder 1">
            <a:extLst>
              <a:ext uri="{FF2B5EF4-FFF2-40B4-BE49-F238E27FC236}">
                <a16:creationId xmlns:a16="http://schemas.microsoft.com/office/drawing/2014/main" id="{72D5BCE6-D81E-374A-8024-301CA24C75A8}"/>
              </a:ext>
            </a:extLst>
          </p:cNvPr>
          <p:cNvSpPr>
            <a:spLocks noGrp="1"/>
          </p:cNvSpPr>
          <p:nvPr>
            <p:ph type="title" hasCustomPrompt="1"/>
          </p:nvPr>
        </p:nvSpPr>
        <p:spPr>
          <a:xfrm>
            <a:off x="4340623" y="976314"/>
            <a:ext cx="7458752" cy="847724"/>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4340622" y="1934549"/>
            <a:ext cx="7458753" cy="45634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0" name="Picture Placeholder 9">
            <a:extLst>
              <a:ext uri="{FF2B5EF4-FFF2-40B4-BE49-F238E27FC236}">
                <a16:creationId xmlns:a16="http://schemas.microsoft.com/office/drawing/2014/main" id="{4EBA26FB-067E-0543-AF6D-B398E8AB7977}"/>
              </a:ext>
            </a:extLst>
          </p:cNvPr>
          <p:cNvSpPr>
            <a:spLocks noGrp="1"/>
          </p:cNvSpPr>
          <p:nvPr>
            <p:ph type="pic" sz="quarter" idx="11"/>
          </p:nvPr>
        </p:nvSpPr>
        <p:spPr>
          <a:xfrm>
            <a:off x="-1" y="-119063"/>
            <a:ext cx="4046538" cy="6858000"/>
          </a:xfrm>
          <a:prstGeom prst="rect">
            <a:avLst/>
          </a:prstGeom>
        </p:spPr>
        <p:txBody>
          <a:bodyPr anchor="ctr"/>
          <a:lstStyle>
            <a:lvl1pPr marL="0" indent="0" algn="ctr">
              <a:buNone/>
              <a:defRPr/>
            </a:lvl1pPr>
          </a:lstStyle>
          <a:p>
            <a:endParaRPr lang="sr-Latn-RS"/>
          </a:p>
        </p:txBody>
      </p:sp>
      <p:sp>
        <p:nvSpPr>
          <p:cNvPr id="12" name="Content Placeholder 6">
            <a:extLst>
              <a:ext uri="{FF2B5EF4-FFF2-40B4-BE49-F238E27FC236}">
                <a16:creationId xmlns:a16="http://schemas.microsoft.com/office/drawing/2014/main" id="{FE3775A6-7D8F-7149-A7F7-B1A059B26BC5}"/>
              </a:ext>
            </a:extLst>
          </p:cNvPr>
          <p:cNvSpPr>
            <a:spLocks noGrp="1"/>
          </p:cNvSpPr>
          <p:nvPr>
            <p:ph sz="quarter" idx="12" hasCustomPrompt="1"/>
          </p:nvPr>
        </p:nvSpPr>
        <p:spPr>
          <a:xfrm>
            <a:off x="4340622" y="377126"/>
            <a:ext cx="7458753"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spTree>
    <p:extLst>
      <p:ext uri="{BB962C8B-B14F-4D97-AF65-F5344CB8AC3E}">
        <p14:creationId xmlns:p14="http://schemas.microsoft.com/office/powerpoint/2010/main" val="871447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Left / Picture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53004-07B0-A24C-9E08-F67801230FC9}"/>
              </a:ext>
            </a:extLst>
          </p:cNvPr>
          <p:cNvSpPr/>
          <p:nvPr userDrawn="1"/>
        </p:nvSpPr>
        <p:spPr>
          <a:xfrm>
            <a:off x="8144832" y="0"/>
            <a:ext cx="4047168" cy="685800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
        <p:nvSpPr>
          <p:cNvPr id="4" name="Title Placeholder 1">
            <a:extLst>
              <a:ext uri="{FF2B5EF4-FFF2-40B4-BE49-F238E27FC236}">
                <a16:creationId xmlns:a16="http://schemas.microsoft.com/office/drawing/2014/main" id="{72D5BCE6-D81E-374A-8024-301CA24C75A8}"/>
              </a:ext>
            </a:extLst>
          </p:cNvPr>
          <p:cNvSpPr>
            <a:spLocks noGrp="1"/>
          </p:cNvSpPr>
          <p:nvPr>
            <p:ph type="title" hasCustomPrompt="1"/>
          </p:nvPr>
        </p:nvSpPr>
        <p:spPr>
          <a:xfrm>
            <a:off x="325920" y="976315"/>
            <a:ext cx="7458752" cy="847724"/>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325919" y="1934550"/>
            <a:ext cx="7458753" cy="4563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0" name="Picture Placeholder 9">
            <a:extLst>
              <a:ext uri="{FF2B5EF4-FFF2-40B4-BE49-F238E27FC236}">
                <a16:creationId xmlns:a16="http://schemas.microsoft.com/office/drawing/2014/main" id="{4EBA26FB-067E-0543-AF6D-B398E8AB7977}"/>
              </a:ext>
            </a:extLst>
          </p:cNvPr>
          <p:cNvSpPr>
            <a:spLocks noGrp="1"/>
          </p:cNvSpPr>
          <p:nvPr>
            <p:ph type="pic" sz="quarter" idx="11"/>
          </p:nvPr>
        </p:nvSpPr>
        <p:spPr>
          <a:xfrm>
            <a:off x="8144832" y="0"/>
            <a:ext cx="4046538" cy="6858000"/>
          </a:xfrm>
          <a:prstGeom prst="rect">
            <a:avLst/>
          </a:prstGeom>
        </p:spPr>
        <p:txBody>
          <a:bodyPr anchor="ctr"/>
          <a:lstStyle>
            <a:lvl1pPr marL="0" indent="0" algn="ctr">
              <a:buNone/>
              <a:defRPr/>
            </a:lvl1pPr>
          </a:lstStyle>
          <a:p>
            <a:endParaRPr lang="sr-Latn-RS"/>
          </a:p>
        </p:txBody>
      </p:sp>
      <p:sp>
        <p:nvSpPr>
          <p:cNvPr id="12" name="Content Placeholder 6">
            <a:extLst>
              <a:ext uri="{FF2B5EF4-FFF2-40B4-BE49-F238E27FC236}">
                <a16:creationId xmlns:a16="http://schemas.microsoft.com/office/drawing/2014/main" id="{FE3775A6-7D8F-7149-A7F7-B1A059B26BC5}"/>
              </a:ext>
            </a:extLst>
          </p:cNvPr>
          <p:cNvSpPr>
            <a:spLocks noGrp="1"/>
          </p:cNvSpPr>
          <p:nvPr>
            <p:ph sz="quarter" idx="12" hasCustomPrompt="1"/>
          </p:nvPr>
        </p:nvSpPr>
        <p:spPr>
          <a:xfrm>
            <a:off x="325919" y="377126"/>
            <a:ext cx="7458753"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spTree>
    <p:extLst>
      <p:ext uri="{BB962C8B-B14F-4D97-AF65-F5344CB8AC3E}">
        <p14:creationId xmlns:p14="http://schemas.microsoft.com/office/powerpoint/2010/main" val="2014045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Left / tex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53004-07B0-A24C-9E08-F67801230FC9}"/>
              </a:ext>
            </a:extLst>
          </p:cNvPr>
          <p:cNvSpPr/>
          <p:nvPr userDrawn="1"/>
        </p:nvSpPr>
        <p:spPr>
          <a:xfrm>
            <a:off x="-1" y="0"/>
            <a:ext cx="4047168" cy="685800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
        <p:nvSpPr>
          <p:cNvPr id="4" name="Title Placeholder 1">
            <a:extLst>
              <a:ext uri="{FF2B5EF4-FFF2-40B4-BE49-F238E27FC236}">
                <a16:creationId xmlns:a16="http://schemas.microsoft.com/office/drawing/2014/main" id="{72D5BCE6-D81E-374A-8024-301CA24C75A8}"/>
              </a:ext>
            </a:extLst>
          </p:cNvPr>
          <p:cNvSpPr>
            <a:spLocks noGrp="1"/>
          </p:cNvSpPr>
          <p:nvPr>
            <p:ph type="title" hasCustomPrompt="1"/>
          </p:nvPr>
        </p:nvSpPr>
        <p:spPr>
          <a:xfrm>
            <a:off x="317790" y="977858"/>
            <a:ext cx="3414121" cy="1701989"/>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4340623" y="977859"/>
            <a:ext cx="7127478" cy="55201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0" name="Content Placeholder 6">
            <a:extLst>
              <a:ext uri="{FF2B5EF4-FFF2-40B4-BE49-F238E27FC236}">
                <a16:creationId xmlns:a16="http://schemas.microsoft.com/office/drawing/2014/main" id="{0AA7E5EE-5037-6646-9820-CFE61039ED0E}"/>
              </a:ext>
            </a:extLst>
          </p:cNvPr>
          <p:cNvSpPr>
            <a:spLocks noGrp="1"/>
          </p:cNvSpPr>
          <p:nvPr>
            <p:ph sz="quarter" idx="12" hasCustomPrompt="1"/>
          </p:nvPr>
        </p:nvSpPr>
        <p:spPr>
          <a:xfrm>
            <a:off x="317790" y="377125"/>
            <a:ext cx="3399327"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spTree>
    <p:extLst>
      <p:ext uri="{BB962C8B-B14F-4D97-AF65-F5344CB8AC3E}">
        <p14:creationId xmlns:p14="http://schemas.microsoft.com/office/powerpoint/2010/main" val="382271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2D5BCE6-D81E-374A-8024-301CA24C75A8}"/>
              </a:ext>
            </a:extLst>
          </p:cNvPr>
          <p:cNvSpPr>
            <a:spLocks noGrp="1"/>
          </p:cNvSpPr>
          <p:nvPr>
            <p:ph type="title"/>
          </p:nvPr>
        </p:nvSpPr>
        <p:spPr>
          <a:xfrm>
            <a:off x="491614" y="370292"/>
            <a:ext cx="10465420" cy="827888"/>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491612" y="1411640"/>
            <a:ext cx="10985685" cy="4926097"/>
          </a:xfrm>
          <a:prstGeom prst="rect">
            <a:avLst/>
          </a:prstGeo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Tree>
    <p:extLst>
      <p:ext uri="{BB962C8B-B14F-4D97-AF65-F5344CB8AC3E}">
        <p14:creationId xmlns:p14="http://schemas.microsoft.com/office/powerpoint/2010/main" val="3145815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icker / Headline / 1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53004-07B0-A24C-9E08-F67801230FC9}"/>
              </a:ext>
            </a:extLst>
          </p:cNvPr>
          <p:cNvSpPr/>
          <p:nvPr userDrawn="1"/>
        </p:nvSpPr>
        <p:spPr>
          <a:xfrm>
            <a:off x="0" y="0"/>
            <a:ext cx="12191999" cy="1992268"/>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
        <p:nvSpPr>
          <p:cNvPr id="4" name="Title Placeholder 1">
            <a:extLst>
              <a:ext uri="{FF2B5EF4-FFF2-40B4-BE49-F238E27FC236}">
                <a16:creationId xmlns:a16="http://schemas.microsoft.com/office/drawing/2014/main" id="{72D5BCE6-D81E-374A-8024-301CA24C75A8}"/>
              </a:ext>
            </a:extLst>
          </p:cNvPr>
          <p:cNvSpPr>
            <a:spLocks noGrp="1"/>
          </p:cNvSpPr>
          <p:nvPr>
            <p:ph type="title" hasCustomPrompt="1"/>
          </p:nvPr>
        </p:nvSpPr>
        <p:spPr>
          <a:xfrm>
            <a:off x="547914" y="1053216"/>
            <a:ext cx="11041700" cy="504780"/>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562706" y="2306539"/>
            <a:ext cx="11026907" cy="41590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0" name="Content Placeholder 6">
            <a:extLst>
              <a:ext uri="{FF2B5EF4-FFF2-40B4-BE49-F238E27FC236}">
                <a16:creationId xmlns:a16="http://schemas.microsoft.com/office/drawing/2014/main" id="{0AA7E5EE-5037-6646-9820-CFE61039ED0E}"/>
              </a:ext>
            </a:extLst>
          </p:cNvPr>
          <p:cNvSpPr>
            <a:spLocks noGrp="1"/>
          </p:cNvSpPr>
          <p:nvPr>
            <p:ph sz="quarter" idx="12" hasCustomPrompt="1"/>
          </p:nvPr>
        </p:nvSpPr>
        <p:spPr>
          <a:xfrm>
            <a:off x="562707" y="425821"/>
            <a:ext cx="10349667"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pic>
        <p:nvPicPr>
          <p:cNvPr id="9" name="Picture 8">
            <a:extLst>
              <a:ext uri="{FF2B5EF4-FFF2-40B4-BE49-F238E27FC236}">
                <a16:creationId xmlns:a16="http://schemas.microsoft.com/office/drawing/2014/main" id="{ADD3B20D-F58E-6F47-8F9F-7BE0F857D803}"/>
              </a:ext>
            </a:extLst>
          </p:cNvPr>
          <p:cNvPicPr>
            <a:picLocks noChangeAspect="1"/>
          </p:cNvPicPr>
          <p:nvPr userDrawn="1"/>
        </p:nvPicPr>
        <p:blipFill>
          <a:blip r:embed="rId2"/>
          <a:stretch>
            <a:fillRect/>
          </a:stretch>
        </p:blipFill>
        <p:spPr>
          <a:xfrm>
            <a:off x="11447996" y="234165"/>
            <a:ext cx="504780" cy="504780"/>
          </a:xfrm>
          <a:prstGeom prst="rect">
            <a:avLst/>
          </a:prstGeom>
        </p:spPr>
      </p:pic>
    </p:spTree>
    <p:extLst>
      <p:ext uri="{BB962C8B-B14F-4D97-AF65-F5344CB8AC3E}">
        <p14:creationId xmlns:p14="http://schemas.microsoft.com/office/powerpoint/2010/main" val="2670895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op /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53004-07B0-A24C-9E08-F67801230FC9}"/>
              </a:ext>
            </a:extLst>
          </p:cNvPr>
          <p:cNvSpPr/>
          <p:nvPr userDrawn="1"/>
        </p:nvSpPr>
        <p:spPr>
          <a:xfrm>
            <a:off x="0" y="0"/>
            <a:ext cx="12191999" cy="1992268"/>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
        <p:nvSpPr>
          <p:cNvPr id="4" name="Title Placeholder 1">
            <a:extLst>
              <a:ext uri="{FF2B5EF4-FFF2-40B4-BE49-F238E27FC236}">
                <a16:creationId xmlns:a16="http://schemas.microsoft.com/office/drawing/2014/main" id="{72D5BCE6-D81E-374A-8024-301CA24C75A8}"/>
              </a:ext>
            </a:extLst>
          </p:cNvPr>
          <p:cNvSpPr>
            <a:spLocks noGrp="1"/>
          </p:cNvSpPr>
          <p:nvPr>
            <p:ph type="title" hasCustomPrompt="1"/>
          </p:nvPr>
        </p:nvSpPr>
        <p:spPr>
          <a:xfrm>
            <a:off x="547914" y="1053216"/>
            <a:ext cx="11041700" cy="504780"/>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562707" y="2306539"/>
            <a:ext cx="5351134" cy="41590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0" name="Content Placeholder 6">
            <a:extLst>
              <a:ext uri="{FF2B5EF4-FFF2-40B4-BE49-F238E27FC236}">
                <a16:creationId xmlns:a16="http://schemas.microsoft.com/office/drawing/2014/main" id="{0AA7E5EE-5037-6646-9820-CFE61039ED0E}"/>
              </a:ext>
            </a:extLst>
          </p:cNvPr>
          <p:cNvSpPr>
            <a:spLocks noGrp="1"/>
          </p:cNvSpPr>
          <p:nvPr>
            <p:ph sz="quarter" idx="12" hasCustomPrompt="1"/>
          </p:nvPr>
        </p:nvSpPr>
        <p:spPr>
          <a:xfrm>
            <a:off x="562707" y="425821"/>
            <a:ext cx="10349667"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sp>
        <p:nvSpPr>
          <p:cNvPr id="8" name="Content Placeholder 6">
            <a:extLst>
              <a:ext uri="{FF2B5EF4-FFF2-40B4-BE49-F238E27FC236}">
                <a16:creationId xmlns:a16="http://schemas.microsoft.com/office/drawing/2014/main" id="{0FAF397B-A90C-9C44-AF57-3FEC538C16BC}"/>
              </a:ext>
            </a:extLst>
          </p:cNvPr>
          <p:cNvSpPr>
            <a:spLocks noGrp="1"/>
          </p:cNvSpPr>
          <p:nvPr>
            <p:ph sz="quarter" idx="13"/>
          </p:nvPr>
        </p:nvSpPr>
        <p:spPr>
          <a:xfrm>
            <a:off x="6238480" y="2306539"/>
            <a:ext cx="5351134" cy="41590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pic>
        <p:nvPicPr>
          <p:cNvPr id="9" name="Picture 8">
            <a:extLst>
              <a:ext uri="{FF2B5EF4-FFF2-40B4-BE49-F238E27FC236}">
                <a16:creationId xmlns:a16="http://schemas.microsoft.com/office/drawing/2014/main" id="{ADD3B20D-F58E-6F47-8F9F-7BE0F857D803}"/>
              </a:ext>
            </a:extLst>
          </p:cNvPr>
          <p:cNvPicPr>
            <a:picLocks noChangeAspect="1"/>
          </p:cNvPicPr>
          <p:nvPr userDrawn="1"/>
        </p:nvPicPr>
        <p:blipFill>
          <a:blip r:embed="rId2"/>
          <a:stretch>
            <a:fillRect/>
          </a:stretch>
        </p:blipFill>
        <p:spPr>
          <a:xfrm>
            <a:off x="11447996" y="234165"/>
            <a:ext cx="504780" cy="504780"/>
          </a:xfrm>
          <a:prstGeom prst="rect">
            <a:avLst/>
          </a:prstGeom>
        </p:spPr>
      </p:pic>
    </p:spTree>
    <p:extLst>
      <p:ext uri="{BB962C8B-B14F-4D97-AF65-F5344CB8AC3E}">
        <p14:creationId xmlns:p14="http://schemas.microsoft.com/office/powerpoint/2010/main" val="42359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icker/ No title /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53004-07B0-A24C-9E08-F67801230FC9}"/>
              </a:ext>
            </a:extLst>
          </p:cNvPr>
          <p:cNvSpPr/>
          <p:nvPr userDrawn="1"/>
        </p:nvSpPr>
        <p:spPr>
          <a:xfrm>
            <a:off x="0" y="0"/>
            <a:ext cx="12191999" cy="1282203"/>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562707" y="2306539"/>
            <a:ext cx="5351134" cy="41590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0" name="Content Placeholder 6">
            <a:extLst>
              <a:ext uri="{FF2B5EF4-FFF2-40B4-BE49-F238E27FC236}">
                <a16:creationId xmlns:a16="http://schemas.microsoft.com/office/drawing/2014/main" id="{0AA7E5EE-5037-6646-9820-CFE61039ED0E}"/>
              </a:ext>
            </a:extLst>
          </p:cNvPr>
          <p:cNvSpPr>
            <a:spLocks noGrp="1"/>
          </p:cNvSpPr>
          <p:nvPr>
            <p:ph sz="quarter" idx="12" hasCustomPrompt="1"/>
          </p:nvPr>
        </p:nvSpPr>
        <p:spPr>
          <a:xfrm>
            <a:off x="562707" y="425821"/>
            <a:ext cx="10349667"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sp>
        <p:nvSpPr>
          <p:cNvPr id="8" name="Content Placeholder 6">
            <a:extLst>
              <a:ext uri="{FF2B5EF4-FFF2-40B4-BE49-F238E27FC236}">
                <a16:creationId xmlns:a16="http://schemas.microsoft.com/office/drawing/2014/main" id="{0FAF397B-A90C-9C44-AF57-3FEC538C16BC}"/>
              </a:ext>
            </a:extLst>
          </p:cNvPr>
          <p:cNvSpPr>
            <a:spLocks noGrp="1"/>
          </p:cNvSpPr>
          <p:nvPr>
            <p:ph sz="quarter" idx="13"/>
          </p:nvPr>
        </p:nvSpPr>
        <p:spPr>
          <a:xfrm>
            <a:off x="6238480" y="2306539"/>
            <a:ext cx="5351134" cy="41590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pic>
        <p:nvPicPr>
          <p:cNvPr id="9" name="Picture 8">
            <a:extLst>
              <a:ext uri="{FF2B5EF4-FFF2-40B4-BE49-F238E27FC236}">
                <a16:creationId xmlns:a16="http://schemas.microsoft.com/office/drawing/2014/main" id="{ADD3B20D-F58E-6F47-8F9F-7BE0F857D803}"/>
              </a:ext>
            </a:extLst>
          </p:cNvPr>
          <p:cNvPicPr>
            <a:picLocks noChangeAspect="1"/>
          </p:cNvPicPr>
          <p:nvPr userDrawn="1"/>
        </p:nvPicPr>
        <p:blipFill>
          <a:blip r:embed="rId2"/>
          <a:stretch>
            <a:fillRect/>
          </a:stretch>
        </p:blipFill>
        <p:spPr>
          <a:xfrm>
            <a:off x="11447996" y="234165"/>
            <a:ext cx="504780" cy="504780"/>
          </a:xfrm>
          <a:prstGeom prst="rect">
            <a:avLst/>
          </a:prstGeom>
        </p:spPr>
      </p:pic>
    </p:spTree>
    <p:extLst>
      <p:ext uri="{BB962C8B-B14F-4D97-AF65-F5344CB8AC3E}">
        <p14:creationId xmlns:p14="http://schemas.microsoft.com/office/powerpoint/2010/main" val="3960919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op / 3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53004-07B0-A24C-9E08-F67801230FC9}"/>
              </a:ext>
            </a:extLst>
          </p:cNvPr>
          <p:cNvSpPr/>
          <p:nvPr userDrawn="1"/>
        </p:nvSpPr>
        <p:spPr>
          <a:xfrm>
            <a:off x="-1" y="5411"/>
            <a:ext cx="12192001" cy="24077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
        <p:nvSpPr>
          <p:cNvPr id="4" name="Title Placeholder 1">
            <a:extLst>
              <a:ext uri="{FF2B5EF4-FFF2-40B4-BE49-F238E27FC236}">
                <a16:creationId xmlns:a16="http://schemas.microsoft.com/office/drawing/2014/main" id="{72D5BCE6-D81E-374A-8024-301CA24C75A8}"/>
              </a:ext>
            </a:extLst>
          </p:cNvPr>
          <p:cNvSpPr>
            <a:spLocks noGrp="1"/>
          </p:cNvSpPr>
          <p:nvPr>
            <p:ph type="title" hasCustomPrompt="1"/>
          </p:nvPr>
        </p:nvSpPr>
        <p:spPr>
          <a:xfrm>
            <a:off x="547914" y="1053216"/>
            <a:ext cx="11041700" cy="998604"/>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562706" y="2694504"/>
            <a:ext cx="3580600" cy="37710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0" name="Content Placeholder 6">
            <a:extLst>
              <a:ext uri="{FF2B5EF4-FFF2-40B4-BE49-F238E27FC236}">
                <a16:creationId xmlns:a16="http://schemas.microsoft.com/office/drawing/2014/main" id="{0AA7E5EE-5037-6646-9820-CFE61039ED0E}"/>
              </a:ext>
            </a:extLst>
          </p:cNvPr>
          <p:cNvSpPr>
            <a:spLocks noGrp="1"/>
          </p:cNvSpPr>
          <p:nvPr>
            <p:ph sz="quarter" idx="12" hasCustomPrompt="1"/>
          </p:nvPr>
        </p:nvSpPr>
        <p:spPr>
          <a:xfrm>
            <a:off x="562707" y="425821"/>
            <a:ext cx="10349667"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sp>
        <p:nvSpPr>
          <p:cNvPr id="8" name="Content Placeholder 6">
            <a:extLst>
              <a:ext uri="{FF2B5EF4-FFF2-40B4-BE49-F238E27FC236}">
                <a16:creationId xmlns:a16="http://schemas.microsoft.com/office/drawing/2014/main" id="{0FAF397B-A90C-9C44-AF57-3FEC538C16BC}"/>
              </a:ext>
            </a:extLst>
          </p:cNvPr>
          <p:cNvSpPr>
            <a:spLocks noGrp="1"/>
          </p:cNvSpPr>
          <p:nvPr>
            <p:ph sz="quarter" idx="13"/>
          </p:nvPr>
        </p:nvSpPr>
        <p:spPr>
          <a:xfrm>
            <a:off x="4358997" y="2694504"/>
            <a:ext cx="3419533" cy="37710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9" name="Content Placeholder 6">
            <a:extLst>
              <a:ext uri="{FF2B5EF4-FFF2-40B4-BE49-F238E27FC236}">
                <a16:creationId xmlns:a16="http://schemas.microsoft.com/office/drawing/2014/main" id="{73ACD5E1-5B89-DD46-847E-ED19B922E1C8}"/>
              </a:ext>
            </a:extLst>
          </p:cNvPr>
          <p:cNvSpPr>
            <a:spLocks noGrp="1"/>
          </p:cNvSpPr>
          <p:nvPr>
            <p:ph sz="quarter" idx="14"/>
          </p:nvPr>
        </p:nvSpPr>
        <p:spPr>
          <a:xfrm>
            <a:off x="8009014" y="2694504"/>
            <a:ext cx="3580600" cy="37710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pic>
        <p:nvPicPr>
          <p:cNvPr id="13" name="Picture 12">
            <a:extLst>
              <a:ext uri="{FF2B5EF4-FFF2-40B4-BE49-F238E27FC236}">
                <a16:creationId xmlns:a16="http://schemas.microsoft.com/office/drawing/2014/main" id="{E15E1F3F-5D8E-BB4F-90F6-F0979E8C67B8}"/>
              </a:ext>
            </a:extLst>
          </p:cNvPr>
          <p:cNvPicPr>
            <a:picLocks noChangeAspect="1"/>
          </p:cNvPicPr>
          <p:nvPr userDrawn="1"/>
        </p:nvPicPr>
        <p:blipFill>
          <a:blip r:embed="rId2"/>
          <a:stretch>
            <a:fillRect/>
          </a:stretch>
        </p:blipFill>
        <p:spPr>
          <a:xfrm>
            <a:off x="11447996" y="234165"/>
            <a:ext cx="504780" cy="504780"/>
          </a:xfrm>
          <a:prstGeom prst="rect">
            <a:avLst/>
          </a:prstGeom>
        </p:spPr>
      </p:pic>
    </p:spTree>
    <p:extLst>
      <p:ext uri="{BB962C8B-B14F-4D97-AF65-F5344CB8AC3E}">
        <p14:creationId xmlns:p14="http://schemas.microsoft.com/office/powerpoint/2010/main" val="828122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ne righ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2D5BCE6-D81E-374A-8024-301CA24C75A8}"/>
              </a:ext>
            </a:extLst>
          </p:cNvPr>
          <p:cNvSpPr>
            <a:spLocks noGrp="1"/>
          </p:cNvSpPr>
          <p:nvPr>
            <p:ph type="title" hasCustomPrompt="1"/>
          </p:nvPr>
        </p:nvSpPr>
        <p:spPr>
          <a:xfrm>
            <a:off x="491614" y="1004522"/>
            <a:ext cx="7293057" cy="998604"/>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491614" y="2249461"/>
            <a:ext cx="7293058" cy="41444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2" name="Content Placeholder 6">
            <a:extLst>
              <a:ext uri="{FF2B5EF4-FFF2-40B4-BE49-F238E27FC236}">
                <a16:creationId xmlns:a16="http://schemas.microsoft.com/office/drawing/2014/main" id="{FE3775A6-7D8F-7149-A7F7-B1A059B26BC5}"/>
              </a:ext>
            </a:extLst>
          </p:cNvPr>
          <p:cNvSpPr>
            <a:spLocks noGrp="1"/>
          </p:cNvSpPr>
          <p:nvPr>
            <p:ph sz="quarter" idx="12" hasCustomPrompt="1"/>
          </p:nvPr>
        </p:nvSpPr>
        <p:spPr>
          <a:xfrm>
            <a:off x="491614" y="377126"/>
            <a:ext cx="7293058"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sp>
        <p:nvSpPr>
          <p:cNvPr id="6" name="Picture Placeholder 9">
            <a:extLst>
              <a:ext uri="{FF2B5EF4-FFF2-40B4-BE49-F238E27FC236}">
                <a16:creationId xmlns:a16="http://schemas.microsoft.com/office/drawing/2014/main" id="{6E02E961-9249-8545-AF72-8BF50C212439}"/>
              </a:ext>
            </a:extLst>
          </p:cNvPr>
          <p:cNvSpPr>
            <a:spLocks noGrp="1"/>
          </p:cNvSpPr>
          <p:nvPr>
            <p:ph type="pic" sz="quarter" idx="11"/>
          </p:nvPr>
        </p:nvSpPr>
        <p:spPr>
          <a:xfrm>
            <a:off x="8144832" y="0"/>
            <a:ext cx="4046538" cy="6858000"/>
          </a:xfrm>
          <a:prstGeom prst="rect">
            <a:avLst/>
          </a:prstGeom>
        </p:spPr>
        <p:txBody>
          <a:bodyPr anchor="ctr"/>
          <a:lstStyle>
            <a:lvl1pPr marL="0" indent="0" algn="ctr">
              <a:buNone/>
              <a:defRPr/>
            </a:lvl1pPr>
          </a:lstStyle>
          <a:p>
            <a:endParaRPr lang="sr-Latn-RS"/>
          </a:p>
        </p:txBody>
      </p:sp>
    </p:spTree>
    <p:extLst>
      <p:ext uri="{BB962C8B-B14F-4D97-AF65-F5344CB8AC3E}">
        <p14:creationId xmlns:p14="http://schemas.microsoft.com/office/powerpoint/2010/main" val="3109479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ne Lef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3D8D4AB-D473-8B4D-ABC7-8B8039118641}"/>
              </a:ext>
            </a:extLst>
          </p:cNvPr>
          <p:cNvSpPr>
            <a:spLocks noGrp="1"/>
          </p:cNvSpPr>
          <p:nvPr>
            <p:ph type="title" hasCustomPrompt="1"/>
          </p:nvPr>
        </p:nvSpPr>
        <p:spPr>
          <a:xfrm>
            <a:off x="4103785" y="1004522"/>
            <a:ext cx="7021415" cy="998604"/>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12" name="Content Placeholder 6">
            <a:extLst>
              <a:ext uri="{FF2B5EF4-FFF2-40B4-BE49-F238E27FC236}">
                <a16:creationId xmlns:a16="http://schemas.microsoft.com/office/drawing/2014/main" id="{DCBD79DF-604C-B94F-A14F-132FE6EE5C23}"/>
              </a:ext>
            </a:extLst>
          </p:cNvPr>
          <p:cNvSpPr>
            <a:spLocks noGrp="1"/>
          </p:cNvSpPr>
          <p:nvPr>
            <p:ph sz="quarter" idx="10"/>
          </p:nvPr>
        </p:nvSpPr>
        <p:spPr>
          <a:xfrm>
            <a:off x="4103784" y="2353633"/>
            <a:ext cx="7293058" cy="41444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3" name="Content Placeholder 6">
            <a:extLst>
              <a:ext uri="{FF2B5EF4-FFF2-40B4-BE49-F238E27FC236}">
                <a16:creationId xmlns:a16="http://schemas.microsoft.com/office/drawing/2014/main" id="{71E46BC3-8232-1845-8493-F884C9EAA298}"/>
              </a:ext>
            </a:extLst>
          </p:cNvPr>
          <p:cNvSpPr>
            <a:spLocks noGrp="1"/>
          </p:cNvSpPr>
          <p:nvPr>
            <p:ph sz="quarter" idx="12" hasCustomPrompt="1"/>
          </p:nvPr>
        </p:nvSpPr>
        <p:spPr>
          <a:xfrm>
            <a:off x="4103785" y="377126"/>
            <a:ext cx="7021416"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sp>
        <p:nvSpPr>
          <p:cNvPr id="6" name="Picture Placeholder 9">
            <a:extLst>
              <a:ext uri="{FF2B5EF4-FFF2-40B4-BE49-F238E27FC236}">
                <a16:creationId xmlns:a16="http://schemas.microsoft.com/office/drawing/2014/main" id="{D665DCE2-0702-6F4B-84AE-15ED26B98BE4}"/>
              </a:ext>
            </a:extLst>
          </p:cNvPr>
          <p:cNvSpPr>
            <a:spLocks noGrp="1"/>
          </p:cNvSpPr>
          <p:nvPr>
            <p:ph type="pic" sz="quarter" idx="11"/>
          </p:nvPr>
        </p:nvSpPr>
        <p:spPr>
          <a:xfrm>
            <a:off x="-1" y="0"/>
            <a:ext cx="4046538" cy="6858000"/>
          </a:xfrm>
          <a:prstGeom prst="rect">
            <a:avLst/>
          </a:prstGeom>
        </p:spPr>
        <p:txBody>
          <a:bodyPr anchor="ctr"/>
          <a:lstStyle>
            <a:lvl1pPr marL="0" indent="0" algn="ctr">
              <a:buNone/>
              <a:defRPr/>
            </a:lvl1pPr>
          </a:lstStyle>
          <a:p>
            <a:endParaRPr lang="sr-Latn-RS"/>
          </a:p>
        </p:txBody>
      </p:sp>
    </p:spTree>
    <p:extLst>
      <p:ext uri="{BB962C8B-B14F-4D97-AF65-F5344CB8AC3E}">
        <p14:creationId xmlns:p14="http://schemas.microsoft.com/office/powerpoint/2010/main" val="3702585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Left / features">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38D11A49-B2EE-474B-9A08-41F1559EDB3E}"/>
              </a:ext>
            </a:extLst>
          </p:cNvPr>
          <p:cNvSpPr>
            <a:spLocks noGrp="1"/>
          </p:cNvSpPr>
          <p:nvPr>
            <p:ph sz="quarter" idx="12"/>
          </p:nvPr>
        </p:nvSpPr>
        <p:spPr>
          <a:xfrm>
            <a:off x="4580140" y="1799116"/>
            <a:ext cx="6926060" cy="279550"/>
          </a:xfrm>
          <a:prstGeom prst="rect">
            <a:avLst/>
          </a:prstGeom>
        </p:spPr>
        <p:txBody>
          <a:bodyPr lIns="90000" tIns="36000" rIns="36000" bIns="36000" anchor="ctr">
            <a:normAutofit/>
          </a:bodyPr>
          <a:lstStyle>
            <a:lvl1pPr marL="180000" indent="-180000">
              <a:buFont typeface="Arial" panose="020B0604020202020204" pitchFamily="34" charset="0"/>
              <a:buChar char="•"/>
              <a:defRPr sz="1600" b="1"/>
            </a:lvl1pPr>
            <a:lvl2pPr>
              <a:defRPr sz="1600"/>
            </a:lvl2pPr>
            <a:lvl3pPr>
              <a:defRPr sz="1600"/>
            </a:lvl3pPr>
            <a:lvl4pPr>
              <a:defRPr sz="1600"/>
            </a:lvl4pPr>
            <a:lvl5pPr>
              <a:defRPr sz="1600"/>
            </a:lvl5pPr>
          </a:lstStyle>
          <a:p>
            <a:pPr lvl="0"/>
            <a:r>
              <a:rPr lang="en-US"/>
              <a:t>Click to edit Master text styles</a:t>
            </a:r>
          </a:p>
        </p:txBody>
      </p:sp>
      <p:sp>
        <p:nvSpPr>
          <p:cNvPr id="20" name="Title Placeholder 1">
            <a:extLst>
              <a:ext uri="{FF2B5EF4-FFF2-40B4-BE49-F238E27FC236}">
                <a16:creationId xmlns:a16="http://schemas.microsoft.com/office/drawing/2014/main" id="{630E106A-4780-BC44-8E14-57FF3CAFC994}"/>
              </a:ext>
            </a:extLst>
          </p:cNvPr>
          <p:cNvSpPr>
            <a:spLocks noGrp="1"/>
          </p:cNvSpPr>
          <p:nvPr>
            <p:ph type="title" hasCustomPrompt="1"/>
          </p:nvPr>
        </p:nvSpPr>
        <p:spPr>
          <a:xfrm>
            <a:off x="4580140" y="370290"/>
            <a:ext cx="6318521" cy="827889"/>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19" name="Content Placeholder 6">
            <a:extLst>
              <a:ext uri="{FF2B5EF4-FFF2-40B4-BE49-F238E27FC236}">
                <a16:creationId xmlns:a16="http://schemas.microsoft.com/office/drawing/2014/main" id="{ABC61420-531A-574C-9DFC-D408A3282B3F}"/>
              </a:ext>
            </a:extLst>
          </p:cNvPr>
          <p:cNvSpPr>
            <a:spLocks noGrp="1"/>
          </p:cNvSpPr>
          <p:nvPr>
            <p:ph sz="quarter" idx="13"/>
          </p:nvPr>
        </p:nvSpPr>
        <p:spPr>
          <a:xfrm>
            <a:off x="4580140" y="2368717"/>
            <a:ext cx="6926060" cy="279550"/>
          </a:xfrm>
          <a:prstGeom prst="rect">
            <a:avLst/>
          </a:prstGeom>
        </p:spPr>
        <p:txBody>
          <a:bodyPr lIns="90000" tIns="36000" rIns="36000" bIns="36000" anchor="ctr">
            <a:normAutofit/>
          </a:bodyPr>
          <a:lstStyle>
            <a:lvl1pPr marL="180000" indent="-180000">
              <a:buFont typeface="Arial" panose="020B0604020202020204" pitchFamily="34" charset="0"/>
              <a:buChar char="•"/>
              <a:defRPr sz="1600" b="1"/>
            </a:lvl1pPr>
            <a:lvl2pPr>
              <a:defRPr sz="1600"/>
            </a:lvl2pPr>
            <a:lvl3pPr>
              <a:defRPr sz="1600"/>
            </a:lvl3pPr>
            <a:lvl4pPr>
              <a:defRPr sz="1600"/>
            </a:lvl4pPr>
            <a:lvl5pPr>
              <a:defRPr sz="1600"/>
            </a:lvl5pPr>
          </a:lstStyle>
          <a:p>
            <a:pPr lvl="0"/>
            <a:r>
              <a:rPr lang="en-US"/>
              <a:t>Click to edit Master text styles</a:t>
            </a:r>
          </a:p>
        </p:txBody>
      </p:sp>
      <p:sp>
        <p:nvSpPr>
          <p:cNvPr id="23" name="Content Placeholder 6">
            <a:extLst>
              <a:ext uri="{FF2B5EF4-FFF2-40B4-BE49-F238E27FC236}">
                <a16:creationId xmlns:a16="http://schemas.microsoft.com/office/drawing/2014/main" id="{414A3DF1-AE1C-C942-A5E4-9662CDFF26B5}"/>
              </a:ext>
            </a:extLst>
          </p:cNvPr>
          <p:cNvSpPr>
            <a:spLocks noGrp="1"/>
          </p:cNvSpPr>
          <p:nvPr>
            <p:ph sz="quarter" idx="14"/>
          </p:nvPr>
        </p:nvSpPr>
        <p:spPr>
          <a:xfrm>
            <a:off x="4580140" y="2938318"/>
            <a:ext cx="6926060" cy="279550"/>
          </a:xfrm>
          <a:prstGeom prst="rect">
            <a:avLst/>
          </a:prstGeom>
        </p:spPr>
        <p:txBody>
          <a:bodyPr lIns="90000" tIns="36000" rIns="36000" bIns="36000" anchor="ctr">
            <a:normAutofit/>
          </a:bodyPr>
          <a:lstStyle>
            <a:lvl1pPr marL="180000" indent="-180000">
              <a:buFont typeface="Arial" panose="020B0604020202020204" pitchFamily="34" charset="0"/>
              <a:buChar char="•"/>
              <a:defRPr sz="1600" b="1"/>
            </a:lvl1pPr>
            <a:lvl2pPr>
              <a:defRPr sz="1600"/>
            </a:lvl2pPr>
            <a:lvl3pPr>
              <a:defRPr sz="1600"/>
            </a:lvl3pPr>
            <a:lvl4pPr>
              <a:defRPr sz="1600"/>
            </a:lvl4pPr>
            <a:lvl5pPr>
              <a:defRPr sz="1600"/>
            </a:lvl5pPr>
          </a:lstStyle>
          <a:p>
            <a:pPr lvl="0"/>
            <a:r>
              <a:rPr lang="en-US"/>
              <a:t>Click to edit Master text styles</a:t>
            </a:r>
          </a:p>
        </p:txBody>
      </p:sp>
      <p:sp>
        <p:nvSpPr>
          <p:cNvPr id="25" name="Content Placeholder 6">
            <a:extLst>
              <a:ext uri="{FF2B5EF4-FFF2-40B4-BE49-F238E27FC236}">
                <a16:creationId xmlns:a16="http://schemas.microsoft.com/office/drawing/2014/main" id="{E79DBB53-0691-C645-8463-691174B5938F}"/>
              </a:ext>
            </a:extLst>
          </p:cNvPr>
          <p:cNvSpPr>
            <a:spLocks noGrp="1"/>
          </p:cNvSpPr>
          <p:nvPr>
            <p:ph sz="quarter" idx="15"/>
          </p:nvPr>
        </p:nvSpPr>
        <p:spPr>
          <a:xfrm>
            <a:off x="4580140" y="3507919"/>
            <a:ext cx="6926060" cy="279550"/>
          </a:xfrm>
          <a:prstGeom prst="rect">
            <a:avLst/>
          </a:prstGeom>
        </p:spPr>
        <p:txBody>
          <a:bodyPr lIns="90000" tIns="36000" rIns="36000" bIns="36000" anchor="ctr">
            <a:normAutofit/>
          </a:bodyPr>
          <a:lstStyle>
            <a:lvl1pPr marL="180000" indent="-180000">
              <a:buFont typeface="Arial" panose="020B0604020202020204" pitchFamily="34" charset="0"/>
              <a:buChar char="•"/>
              <a:defRPr sz="1600" b="1"/>
            </a:lvl1pPr>
            <a:lvl2pPr>
              <a:defRPr sz="1600"/>
            </a:lvl2pPr>
            <a:lvl3pPr>
              <a:defRPr sz="1600"/>
            </a:lvl3pPr>
            <a:lvl4pPr>
              <a:defRPr sz="1600"/>
            </a:lvl4pPr>
            <a:lvl5pPr>
              <a:defRPr sz="1600"/>
            </a:lvl5pPr>
          </a:lstStyle>
          <a:p>
            <a:pPr lvl="0"/>
            <a:r>
              <a:rPr lang="en-US"/>
              <a:t>Click to edit Master text styles</a:t>
            </a:r>
          </a:p>
        </p:txBody>
      </p:sp>
      <p:sp>
        <p:nvSpPr>
          <p:cNvPr id="27" name="Content Placeholder 6">
            <a:extLst>
              <a:ext uri="{FF2B5EF4-FFF2-40B4-BE49-F238E27FC236}">
                <a16:creationId xmlns:a16="http://schemas.microsoft.com/office/drawing/2014/main" id="{AF14AD32-E1C4-124F-9582-8761D6D05670}"/>
              </a:ext>
            </a:extLst>
          </p:cNvPr>
          <p:cNvSpPr>
            <a:spLocks noGrp="1"/>
          </p:cNvSpPr>
          <p:nvPr>
            <p:ph sz="quarter" idx="16"/>
          </p:nvPr>
        </p:nvSpPr>
        <p:spPr>
          <a:xfrm>
            <a:off x="4580140" y="4077520"/>
            <a:ext cx="6926060" cy="279550"/>
          </a:xfrm>
          <a:prstGeom prst="rect">
            <a:avLst/>
          </a:prstGeom>
        </p:spPr>
        <p:txBody>
          <a:bodyPr lIns="90000" tIns="36000" rIns="36000" bIns="36000" anchor="ctr">
            <a:normAutofit/>
          </a:bodyPr>
          <a:lstStyle>
            <a:lvl1pPr marL="180000" indent="-180000">
              <a:buFont typeface="Arial" panose="020B0604020202020204" pitchFamily="34" charset="0"/>
              <a:buChar char="•"/>
              <a:defRPr sz="1600" b="1"/>
            </a:lvl1pPr>
            <a:lvl2pPr>
              <a:defRPr sz="1600"/>
            </a:lvl2pPr>
            <a:lvl3pPr>
              <a:defRPr sz="1600"/>
            </a:lvl3pPr>
            <a:lvl4pPr>
              <a:defRPr sz="1600"/>
            </a:lvl4pPr>
            <a:lvl5pPr>
              <a:defRPr sz="1600"/>
            </a:lvl5pPr>
          </a:lstStyle>
          <a:p>
            <a:pPr lvl="0"/>
            <a:r>
              <a:rPr lang="en-US"/>
              <a:t>Click to edit Master text styles</a:t>
            </a:r>
          </a:p>
        </p:txBody>
      </p:sp>
      <p:sp>
        <p:nvSpPr>
          <p:cNvPr id="29" name="Content Placeholder 6">
            <a:extLst>
              <a:ext uri="{FF2B5EF4-FFF2-40B4-BE49-F238E27FC236}">
                <a16:creationId xmlns:a16="http://schemas.microsoft.com/office/drawing/2014/main" id="{C11045BF-4CB5-4A45-8904-B999A9A7B0DE}"/>
              </a:ext>
            </a:extLst>
          </p:cNvPr>
          <p:cNvSpPr>
            <a:spLocks noGrp="1"/>
          </p:cNvSpPr>
          <p:nvPr>
            <p:ph sz="quarter" idx="17"/>
          </p:nvPr>
        </p:nvSpPr>
        <p:spPr>
          <a:xfrm>
            <a:off x="4580140" y="4647121"/>
            <a:ext cx="6926060" cy="279550"/>
          </a:xfrm>
          <a:prstGeom prst="rect">
            <a:avLst/>
          </a:prstGeom>
        </p:spPr>
        <p:txBody>
          <a:bodyPr lIns="90000" tIns="36000" rIns="36000" bIns="36000" anchor="ctr">
            <a:normAutofit/>
          </a:bodyPr>
          <a:lstStyle>
            <a:lvl1pPr marL="180000" indent="-180000">
              <a:buFont typeface="Arial" panose="020B0604020202020204" pitchFamily="34" charset="0"/>
              <a:buChar char="•"/>
              <a:defRPr sz="1600" b="1"/>
            </a:lvl1pPr>
            <a:lvl2pPr>
              <a:defRPr sz="1600"/>
            </a:lvl2pPr>
            <a:lvl3pPr>
              <a:defRPr sz="1600"/>
            </a:lvl3pPr>
            <a:lvl4pPr>
              <a:defRPr sz="1600"/>
            </a:lvl4pPr>
            <a:lvl5pPr>
              <a:defRPr sz="1600"/>
            </a:lvl5pPr>
          </a:lstStyle>
          <a:p>
            <a:pPr lvl="0"/>
            <a:r>
              <a:rPr lang="en-US"/>
              <a:t>Click to edit Master text styles</a:t>
            </a:r>
          </a:p>
        </p:txBody>
      </p:sp>
      <p:sp>
        <p:nvSpPr>
          <p:cNvPr id="31" name="Content Placeholder 6">
            <a:extLst>
              <a:ext uri="{FF2B5EF4-FFF2-40B4-BE49-F238E27FC236}">
                <a16:creationId xmlns:a16="http://schemas.microsoft.com/office/drawing/2014/main" id="{C6F9B70E-04A3-CE42-AB5D-478FD585E087}"/>
              </a:ext>
            </a:extLst>
          </p:cNvPr>
          <p:cNvSpPr>
            <a:spLocks noGrp="1"/>
          </p:cNvSpPr>
          <p:nvPr>
            <p:ph sz="quarter" idx="18"/>
          </p:nvPr>
        </p:nvSpPr>
        <p:spPr>
          <a:xfrm>
            <a:off x="4580140" y="5216722"/>
            <a:ext cx="6926060" cy="279550"/>
          </a:xfrm>
          <a:prstGeom prst="rect">
            <a:avLst/>
          </a:prstGeom>
        </p:spPr>
        <p:txBody>
          <a:bodyPr lIns="90000" tIns="36000" rIns="36000" bIns="36000" anchor="ctr">
            <a:normAutofit/>
          </a:bodyPr>
          <a:lstStyle>
            <a:lvl1pPr marL="180000" indent="-180000">
              <a:buFont typeface="Arial" panose="020B0604020202020204" pitchFamily="34" charset="0"/>
              <a:buChar char="•"/>
              <a:defRPr sz="1600" b="1"/>
            </a:lvl1pPr>
            <a:lvl2pPr>
              <a:defRPr sz="1600"/>
            </a:lvl2pPr>
            <a:lvl3pPr>
              <a:defRPr sz="1600"/>
            </a:lvl3pPr>
            <a:lvl4pPr>
              <a:defRPr sz="1600"/>
            </a:lvl4pPr>
            <a:lvl5pPr>
              <a:defRPr sz="1600"/>
            </a:lvl5pPr>
          </a:lstStyle>
          <a:p>
            <a:pPr lvl="0"/>
            <a:r>
              <a:rPr lang="en-US"/>
              <a:t>Click to edit Master text styles</a:t>
            </a:r>
          </a:p>
        </p:txBody>
      </p:sp>
      <p:sp>
        <p:nvSpPr>
          <p:cNvPr id="33" name="Content Placeholder 6">
            <a:extLst>
              <a:ext uri="{FF2B5EF4-FFF2-40B4-BE49-F238E27FC236}">
                <a16:creationId xmlns:a16="http://schemas.microsoft.com/office/drawing/2014/main" id="{04BA556D-F5F7-A944-808F-EE1EABDFAB10}"/>
              </a:ext>
            </a:extLst>
          </p:cNvPr>
          <p:cNvSpPr>
            <a:spLocks noGrp="1"/>
          </p:cNvSpPr>
          <p:nvPr>
            <p:ph sz="quarter" idx="19"/>
          </p:nvPr>
        </p:nvSpPr>
        <p:spPr>
          <a:xfrm>
            <a:off x="4580140" y="5786325"/>
            <a:ext cx="6926060" cy="279550"/>
          </a:xfrm>
          <a:prstGeom prst="rect">
            <a:avLst/>
          </a:prstGeom>
        </p:spPr>
        <p:txBody>
          <a:bodyPr lIns="90000" tIns="36000" rIns="36000" bIns="36000" anchor="ctr">
            <a:normAutofit/>
          </a:bodyPr>
          <a:lstStyle>
            <a:lvl1pPr marL="180000" indent="-180000">
              <a:buFont typeface="Arial" panose="020B0604020202020204" pitchFamily="34" charset="0"/>
              <a:buChar char="•"/>
              <a:defRPr sz="1600" b="1"/>
            </a:lvl1pPr>
            <a:lvl2pPr>
              <a:defRPr sz="1600"/>
            </a:lvl2pPr>
            <a:lvl3pPr>
              <a:defRPr sz="1600"/>
            </a:lvl3pPr>
            <a:lvl4pPr>
              <a:defRPr sz="1600"/>
            </a:lvl4pPr>
            <a:lvl5pPr>
              <a:defRPr sz="1600"/>
            </a:lvl5pPr>
          </a:lstStyle>
          <a:p>
            <a:pPr lvl="0"/>
            <a:r>
              <a:rPr lang="en-US"/>
              <a:t>Click to edit Master text styles</a:t>
            </a:r>
          </a:p>
        </p:txBody>
      </p:sp>
      <p:sp>
        <p:nvSpPr>
          <p:cNvPr id="12" name="Picture Placeholder 9">
            <a:extLst>
              <a:ext uri="{FF2B5EF4-FFF2-40B4-BE49-F238E27FC236}">
                <a16:creationId xmlns:a16="http://schemas.microsoft.com/office/drawing/2014/main" id="{405A4D58-1135-BF41-BFF4-3356FA972F5C}"/>
              </a:ext>
            </a:extLst>
          </p:cNvPr>
          <p:cNvSpPr>
            <a:spLocks noGrp="1"/>
          </p:cNvSpPr>
          <p:nvPr>
            <p:ph type="pic" sz="quarter" idx="11"/>
          </p:nvPr>
        </p:nvSpPr>
        <p:spPr>
          <a:xfrm>
            <a:off x="-1" y="0"/>
            <a:ext cx="4046538" cy="6858000"/>
          </a:xfrm>
          <a:prstGeom prst="rect">
            <a:avLst/>
          </a:prstGeom>
        </p:spPr>
        <p:txBody>
          <a:bodyPr anchor="ctr"/>
          <a:lstStyle>
            <a:lvl1pPr marL="0" indent="0" algn="ctr">
              <a:buNone/>
              <a:defRPr/>
            </a:lvl1pPr>
          </a:lstStyle>
          <a:p>
            <a:endParaRPr lang="sr-Latn-RS"/>
          </a:p>
        </p:txBody>
      </p:sp>
    </p:spTree>
    <p:extLst>
      <p:ext uri="{BB962C8B-B14F-4D97-AF65-F5344CB8AC3E}">
        <p14:creationId xmlns:p14="http://schemas.microsoft.com/office/powerpoint/2010/main" val="256450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ne Left / features">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38D11A49-B2EE-474B-9A08-41F1559EDB3E}"/>
              </a:ext>
            </a:extLst>
          </p:cNvPr>
          <p:cNvSpPr>
            <a:spLocks noGrp="1"/>
          </p:cNvSpPr>
          <p:nvPr>
            <p:ph sz="quarter" idx="12"/>
          </p:nvPr>
        </p:nvSpPr>
        <p:spPr>
          <a:xfrm>
            <a:off x="4580342" y="1799116"/>
            <a:ext cx="6925858" cy="279550"/>
          </a:xfrm>
          <a:prstGeom prst="rect">
            <a:avLst/>
          </a:prstGeom>
        </p:spPr>
        <p:txBody>
          <a:bodyPr lIns="90000" tIns="36000" rIns="36000" bIns="36000" anchor="ctr">
            <a:normAutofit/>
          </a:bodyPr>
          <a:lstStyle>
            <a:lvl1pPr marL="0" indent="0">
              <a:buFont typeface="Arial" panose="020B0604020202020204" pitchFamily="34" charse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20" name="Title Placeholder 1">
            <a:extLst>
              <a:ext uri="{FF2B5EF4-FFF2-40B4-BE49-F238E27FC236}">
                <a16:creationId xmlns:a16="http://schemas.microsoft.com/office/drawing/2014/main" id="{630E106A-4780-BC44-8E14-57FF3CAFC994}"/>
              </a:ext>
            </a:extLst>
          </p:cNvPr>
          <p:cNvSpPr>
            <a:spLocks noGrp="1"/>
          </p:cNvSpPr>
          <p:nvPr>
            <p:ph type="title" hasCustomPrompt="1"/>
          </p:nvPr>
        </p:nvSpPr>
        <p:spPr>
          <a:xfrm>
            <a:off x="4580342" y="370290"/>
            <a:ext cx="6318337" cy="827889"/>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1A3B52CF-554F-4640-B371-7977AF6CD866}"/>
              </a:ext>
            </a:extLst>
          </p:cNvPr>
          <p:cNvSpPr>
            <a:spLocks noGrp="1"/>
          </p:cNvSpPr>
          <p:nvPr>
            <p:ph sz="quarter" idx="13"/>
          </p:nvPr>
        </p:nvSpPr>
        <p:spPr>
          <a:xfrm>
            <a:off x="4580140" y="2144658"/>
            <a:ext cx="6926751" cy="766705"/>
          </a:xfrm>
          <a:prstGeom prst="rect">
            <a:avLst/>
          </a:prstGeom>
        </p:spPr>
        <p:txBody>
          <a:bodyPr>
            <a:noAutofit/>
          </a:bodyPr>
          <a:lstStyle>
            <a:lvl1pPr>
              <a:spcBef>
                <a:spcPts val="0"/>
              </a:spcBef>
              <a:spcAft>
                <a:spcPts val="300"/>
              </a:spcAft>
              <a:defRPr sz="1400"/>
            </a:lvl1pPr>
            <a:lvl2pPr>
              <a:spcBef>
                <a:spcPts val="0"/>
              </a:spcBef>
              <a:spcAft>
                <a:spcPts val="300"/>
              </a:spcAft>
              <a:defRPr sz="14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6" name="Content Placeholder 6">
            <a:extLst>
              <a:ext uri="{FF2B5EF4-FFF2-40B4-BE49-F238E27FC236}">
                <a16:creationId xmlns:a16="http://schemas.microsoft.com/office/drawing/2014/main" id="{C45C78DA-EC37-644F-A301-656E143E590D}"/>
              </a:ext>
            </a:extLst>
          </p:cNvPr>
          <p:cNvSpPr>
            <a:spLocks noGrp="1"/>
          </p:cNvSpPr>
          <p:nvPr>
            <p:ph sz="quarter" idx="14"/>
          </p:nvPr>
        </p:nvSpPr>
        <p:spPr>
          <a:xfrm>
            <a:off x="4580342" y="3351974"/>
            <a:ext cx="6925858" cy="279550"/>
          </a:xfrm>
          <a:prstGeom prst="rect">
            <a:avLst/>
          </a:prstGeom>
        </p:spPr>
        <p:txBody>
          <a:bodyPr lIns="90000" tIns="36000" rIns="36000" bIns="36000" anchor="ctr">
            <a:normAutofit/>
          </a:bodyPr>
          <a:lstStyle>
            <a:lvl1pPr marL="0" indent="0">
              <a:buFont typeface="Arial" panose="020B0604020202020204" pitchFamily="34" charse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30" name="Content Placeholder 2">
            <a:extLst>
              <a:ext uri="{FF2B5EF4-FFF2-40B4-BE49-F238E27FC236}">
                <a16:creationId xmlns:a16="http://schemas.microsoft.com/office/drawing/2014/main" id="{75831FA8-55C9-8E47-9661-5AB39D51A804}"/>
              </a:ext>
            </a:extLst>
          </p:cNvPr>
          <p:cNvSpPr>
            <a:spLocks noGrp="1"/>
          </p:cNvSpPr>
          <p:nvPr>
            <p:ph sz="quarter" idx="15"/>
          </p:nvPr>
        </p:nvSpPr>
        <p:spPr>
          <a:xfrm>
            <a:off x="4580140" y="3697516"/>
            <a:ext cx="6926751" cy="766705"/>
          </a:xfrm>
          <a:prstGeom prst="rect">
            <a:avLst/>
          </a:prstGeom>
        </p:spPr>
        <p:txBody>
          <a:bodyPr>
            <a:noAutofit/>
          </a:bodyPr>
          <a:lstStyle>
            <a:lvl1pPr>
              <a:spcBef>
                <a:spcPts val="0"/>
              </a:spcBef>
              <a:spcAft>
                <a:spcPts val="300"/>
              </a:spcAft>
              <a:defRPr sz="1400"/>
            </a:lvl1pPr>
            <a:lvl2pPr>
              <a:spcBef>
                <a:spcPts val="0"/>
              </a:spcBef>
              <a:spcAft>
                <a:spcPts val="300"/>
              </a:spcAft>
              <a:defRPr sz="14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2" name="Content Placeholder 6">
            <a:extLst>
              <a:ext uri="{FF2B5EF4-FFF2-40B4-BE49-F238E27FC236}">
                <a16:creationId xmlns:a16="http://schemas.microsoft.com/office/drawing/2014/main" id="{70426F42-6D3D-9B41-B39A-C70B3A6DA2DA}"/>
              </a:ext>
            </a:extLst>
          </p:cNvPr>
          <p:cNvSpPr>
            <a:spLocks noGrp="1"/>
          </p:cNvSpPr>
          <p:nvPr>
            <p:ph sz="quarter" idx="16"/>
          </p:nvPr>
        </p:nvSpPr>
        <p:spPr>
          <a:xfrm>
            <a:off x="4580342" y="4906412"/>
            <a:ext cx="6925858" cy="279550"/>
          </a:xfrm>
          <a:prstGeom prst="rect">
            <a:avLst/>
          </a:prstGeom>
        </p:spPr>
        <p:txBody>
          <a:bodyPr lIns="90000" tIns="36000" rIns="36000" bIns="36000" anchor="ctr">
            <a:normAutofit/>
          </a:bodyPr>
          <a:lstStyle>
            <a:lvl1pPr marL="0" indent="0">
              <a:buFont typeface="Arial" panose="020B0604020202020204" pitchFamily="34" charse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35" name="Content Placeholder 2">
            <a:extLst>
              <a:ext uri="{FF2B5EF4-FFF2-40B4-BE49-F238E27FC236}">
                <a16:creationId xmlns:a16="http://schemas.microsoft.com/office/drawing/2014/main" id="{A628D5D0-9523-E149-9B08-348A34935F6D}"/>
              </a:ext>
            </a:extLst>
          </p:cNvPr>
          <p:cNvSpPr>
            <a:spLocks noGrp="1"/>
          </p:cNvSpPr>
          <p:nvPr>
            <p:ph sz="quarter" idx="17"/>
          </p:nvPr>
        </p:nvSpPr>
        <p:spPr>
          <a:xfrm>
            <a:off x="4580140" y="5251954"/>
            <a:ext cx="6926751" cy="766705"/>
          </a:xfrm>
          <a:prstGeom prst="rect">
            <a:avLst/>
          </a:prstGeom>
        </p:spPr>
        <p:txBody>
          <a:bodyPr>
            <a:noAutofit/>
          </a:bodyPr>
          <a:lstStyle>
            <a:lvl1pPr>
              <a:spcBef>
                <a:spcPts val="0"/>
              </a:spcBef>
              <a:spcAft>
                <a:spcPts val="300"/>
              </a:spcAft>
              <a:defRPr sz="1400"/>
            </a:lvl1pPr>
            <a:lvl2pPr>
              <a:spcBef>
                <a:spcPts val="0"/>
              </a:spcBef>
              <a:spcAft>
                <a:spcPts val="300"/>
              </a:spcAft>
              <a:defRPr sz="14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0" name="Picture Placeholder 9">
            <a:extLst>
              <a:ext uri="{FF2B5EF4-FFF2-40B4-BE49-F238E27FC236}">
                <a16:creationId xmlns:a16="http://schemas.microsoft.com/office/drawing/2014/main" id="{7FB5D471-5A67-EF40-ADD6-50D08CD93813}"/>
              </a:ext>
            </a:extLst>
          </p:cNvPr>
          <p:cNvSpPr>
            <a:spLocks noGrp="1"/>
          </p:cNvSpPr>
          <p:nvPr>
            <p:ph type="pic" sz="quarter" idx="11"/>
          </p:nvPr>
        </p:nvSpPr>
        <p:spPr>
          <a:xfrm>
            <a:off x="-1" y="0"/>
            <a:ext cx="4046538" cy="6858000"/>
          </a:xfrm>
          <a:prstGeom prst="rect">
            <a:avLst/>
          </a:prstGeom>
        </p:spPr>
        <p:txBody>
          <a:bodyPr anchor="ctr"/>
          <a:lstStyle>
            <a:lvl1pPr marL="0" indent="0" algn="ctr">
              <a:buNone/>
              <a:defRPr/>
            </a:lvl1pPr>
          </a:lstStyle>
          <a:p>
            <a:endParaRPr lang="sr-Latn-RS"/>
          </a:p>
        </p:txBody>
      </p:sp>
    </p:spTree>
    <p:extLst>
      <p:ext uri="{BB962C8B-B14F-4D97-AF65-F5344CB8AC3E}">
        <p14:creationId xmlns:p14="http://schemas.microsoft.com/office/powerpoint/2010/main" val="522347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Break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7508CE-CFB6-1343-8E54-EA21648A6F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 Placeholder 7">
            <a:extLst>
              <a:ext uri="{FF2B5EF4-FFF2-40B4-BE49-F238E27FC236}">
                <a16:creationId xmlns:a16="http://schemas.microsoft.com/office/drawing/2014/main" id="{2AE6F8BE-A341-6A4C-9E9D-8DDEE4BB26FD}"/>
              </a:ext>
            </a:extLst>
          </p:cNvPr>
          <p:cNvSpPr>
            <a:spLocks noGrp="1"/>
          </p:cNvSpPr>
          <p:nvPr>
            <p:ph type="body" sz="quarter" idx="10" hasCustomPrompt="1"/>
          </p:nvPr>
        </p:nvSpPr>
        <p:spPr>
          <a:xfrm>
            <a:off x="791660" y="2736730"/>
            <a:ext cx="6503987" cy="1511946"/>
          </a:xfrm>
          <a:prstGeom prst="rect">
            <a:avLst/>
          </a:prstGeom>
        </p:spPr>
        <p:txBody>
          <a:bodyPr>
            <a:noAutofit/>
          </a:bodyPr>
          <a:lstStyle>
            <a:lvl1pPr marL="0" indent="0">
              <a:buNone/>
              <a:defRPr sz="3600" b="1">
                <a:solidFill>
                  <a:srgbClr val="373A3B"/>
                </a:solidFill>
              </a:defRPr>
            </a:lvl1pPr>
          </a:lstStyle>
          <a:p>
            <a:pPr lvl="0"/>
            <a:r>
              <a:rPr lang="en-US"/>
              <a:t>Headline</a:t>
            </a:r>
          </a:p>
        </p:txBody>
      </p:sp>
    </p:spTree>
    <p:extLst>
      <p:ext uri="{BB962C8B-B14F-4D97-AF65-F5344CB8AC3E}">
        <p14:creationId xmlns:p14="http://schemas.microsoft.com/office/powerpoint/2010/main" val="3288737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Break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7878CA-3E0A-194C-8DE7-B0423D5A28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 Placeholder 7">
            <a:extLst>
              <a:ext uri="{FF2B5EF4-FFF2-40B4-BE49-F238E27FC236}">
                <a16:creationId xmlns:a16="http://schemas.microsoft.com/office/drawing/2014/main" id="{2AE6F8BE-A341-6A4C-9E9D-8DDEE4BB26FD}"/>
              </a:ext>
            </a:extLst>
          </p:cNvPr>
          <p:cNvSpPr>
            <a:spLocks noGrp="1"/>
          </p:cNvSpPr>
          <p:nvPr>
            <p:ph type="body" sz="quarter" idx="10" hasCustomPrompt="1"/>
          </p:nvPr>
        </p:nvSpPr>
        <p:spPr>
          <a:xfrm>
            <a:off x="791660" y="2736730"/>
            <a:ext cx="6503987" cy="1511946"/>
          </a:xfrm>
          <a:prstGeom prst="rect">
            <a:avLst/>
          </a:prstGeom>
        </p:spPr>
        <p:txBody>
          <a:bodyPr>
            <a:noAutofit/>
          </a:bodyPr>
          <a:lstStyle>
            <a:lvl1pPr marL="0" indent="0">
              <a:buNone/>
              <a:defRPr sz="3600" b="1">
                <a:solidFill>
                  <a:srgbClr val="373A3B"/>
                </a:solidFill>
              </a:defRPr>
            </a:lvl1pPr>
          </a:lstStyle>
          <a:p>
            <a:pPr lvl="0"/>
            <a:r>
              <a:rPr lang="en-US"/>
              <a:t>Headline</a:t>
            </a:r>
          </a:p>
        </p:txBody>
      </p:sp>
    </p:spTree>
    <p:extLst>
      <p:ext uri="{BB962C8B-B14F-4D97-AF65-F5344CB8AC3E}">
        <p14:creationId xmlns:p14="http://schemas.microsoft.com/office/powerpoint/2010/main" val="193591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F2383D8-EFA9-BF49-81A6-E3256F928B09}"/>
              </a:ext>
            </a:extLst>
          </p:cNvPr>
          <p:cNvSpPr>
            <a:spLocks noGrp="1"/>
          </p:cNvSpPr>
          <p:nvPr>
            <p:ph type="title"/>
          </p:nvPr>
        </p:nvSpPr>
        <p:spPr>
          <a:xfrm>
            <a:off x="491614" y="370292"/>
            <a:ext cx="10465420" cy="827888"/>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9" name="Content Placeholder 6">
            <a:extLst>
              <a:ext uri="{FF2B5EF4-FFF2-40B4-BE49-F238E27FC236}">
                <a16:creationId xmlns:a16="http://schemas.microsoft.com/office/drawing/2014/main" id="{4FA20432-9F20-154B-8C69-FDD55D3BA77B}"/>
              </a:ext>
            </a:extLst>
          </p:cNvPr>
          <p:cNvSpPr>
            <a:spLocks noGrp="1"/>
          </p:cNvSpPr>
          <p:nvPr>
            <p:ph sz="quarter" idx="12"/>
          </p:nvPr>
        </p:nvSpPr>
        <p:spPr>
          <a:xfrm>
            <a:off x="6096000" y="1411640"/>
            <a:ext cx="5381297" cy="4926097"/>
          </a:xfrm>
          <a:prstGeom prst="rect">
            <a:avLst/>
          </a:prstGeo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1" name="Content Placeholder 6">
            <a:extLst>
              <a:ext uri="{FF2B5EF4-FFF2-40B4-BE49-F238E27FC236}">
                <a16:creationId xmlns:a16="http://schemas.microsoft.com/office/drawing/2014/main" id="{8E5E187D-74F6-F843-B0B4-AEEFBE3DAB1A}"/>
              </a:ext>
            </a:extLst>
          </p:cNvPr>
          <p:cNvSpPr>
            <a:spLocks noGrp="1"/>
          </p:cNvSpPr>
          <p:nvPr>
            <p:ph sz="quarter" idx="13"/>
          </p:nvPr>
        </p:nvSpPr>
        <p:spPr>
          <a:xfrm>
            <a:off x="491614" y="1411640"/>
            <a:ext cx="5381297" cy="4926097"/>
          </a:xfrm>
          <a:prstGeom prst="rect">
            <a:avLst/>
          </a:prstGeo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Tree>
    <p:extLst>
      <p:ext uri="{BB962C8B-B14F-4D97-AF65-F5344CB8AC3E}">
        <p14:creationId xmlns:p14="http://schemas.microsoft.com/office/powerpoint/2010/main" val="2799450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ectionBreak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7878CA-3E0A-194C-8DE7-B0423D5A28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 Placeholder 7">
            <a:extLst>
              <a:ext uri="{FF2B5EF4-FFF2-40B4-BE49-F238E27FC236}">
                <a16:creationId xmlns:a16="http://schemas.microsoft.com/office/drawing/2014/main" id="{2AE6F8BE-A341-6A4C-9E9D-8DDEE4BB26FD}"/>
              </a:ext>
            </a:extLst>
          </p:cNvPr>
          <p:cNvSpPr>
            <a:spLocks noGrp="1"/>
          </p:cNvSpPr>
          <p:nvPr>
            <p:ph type="body" sz="quarter" idx="10" hasCustomPrompt="1"/>
          </p:nvPr>
        </p:nvSpPr>
        <p:spPr>
          <a:xfrm>
            <a:off x="791660" y="2736730"/>
            <a:ext cx="6503987" cy="1511946"/>
          </a:xfrm>
          <a:prstGeom prst="rect">
            <a:avLst/>
          </a:prstGeom>
        </p:spPr>
        <p:txBody>
          <a:bodyPr>
            <a:noAutofit/>
          </a:bodyPr>
          <a:lstStyle>
            <a:lvl1pPr marL="0" indent="0">
              <a:buNone/>
              <a:defRPr sz="3600" b="1">
                <a:solidFill>
                  <a:srgbClr val="373A3B"/>
                </a:solidFill>
              </a:defRPr>
            </a:lvl1pPr>
          </a:lstStyle>
          <a:p>
            <a:pPr lvl="0"/>
            <a:r>
              <a:rPr lang="en-US"/>
              <a:t>Headline</a:t>
            </a:r>
          </a:p>
        </p:txBody>
      </p:sp>
    </p:spTree>
    <p:extLst>
      <p:ext uri="{BB962C8B-B14F-4D97-AF65-F5344CB8AC3E}">
        <p14:creationId xmlns:p14="http://schemas.microsoft.com/office/powerpoint/2010/main" val="248740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562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_no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313B32-7676-0143-92F6-F28FB49249B3}"/>
              </a:ext>
            </a:extLst>
          </p:cNvPr>
          <p:cNvSpPr/>
          <p:nvPr userDrawn="1"/>
        </p:nvSpPr>
        <p:spPr>
          <a:xfrm>
            <a:off x="10987088" y="195263"/>
            <a:ext cx="1114425" cy="714375"/>
          </a:xfrm>
          <a:prstGeom prst="rect">
            <a:avLst/>
          </a:prstGeom>
          <a:solidFill>
            <a:schemeClr val="bg1"/>
          </a:solidFill>
          <a:ln>
            <a:noFill/>
          </a:ln>
        </p:spPr>
        <p:txBody>
          <a:bodyPr rtlCol="0" anchor="ctr">
            <a:spAutoFit/>
          </a:bodyPr>
          <a:lstStyle/>
          <a:p>
            <a:pPr algn="l"/>
            <a:endParaRPr lang="sr-Latn-RS" b="1">
              <a:solidFill>
                <a:srgbClr val="373A3B"/>
              </a:solidFill>
            </a:endParaRPr>
          </a:p>
        </p:txBody>
      </p:sp>
    </p:spTree>
    <p:extLst>
      <p:ext uri="{BB962C8B-B14F-4D97-AF65-F5344CB8AC3E}">
        <p14:creationId xmlns:p14="http://schemas.microsoft.com/office/powerpoint/2010/main" val="3310283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785CF4-A979-8244-825C-F29E38157A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CBA93AA8-24EA-D946-B28A-8102C257AFCE}"/>
              </a:ext>
            </a:extLst>
          </p:cNvPr>
          <p:cNvSpPr>
            <a:spLocks noGrp="1"/>
          </p:cNvSpPr>
          <p:nvPr>
            <p:ph type="subTitle" idx="1" hasCustomPrompt="1"/>
          </p:nvPr>
        </p:nvSpPr>
        <p:spPr>
          <a:xfrm>
            <a:off x="2391249" y="3307754"/>
            <a:ext cx="7409502" cy="814624"/>
          </a:xfrm>
          <a:prstGeom prst="rect">
            <a:avLst/>
          </a:prstGeom>
        </p:spPr>
        <p:txBody>
          <a:bodyPr>
            <a:normAutofit/>
          </a:bodyPr>
          <a:lstStyle>
            <a:lvl1pPr marL="0" indent="0" algn="ctr">
              <a:buNone/>
              <a:defRPr sz="16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name.surname@infobip.com</a:t>
            </a:r>
            <a:endParaRPr lang="sr-Latn-RS"/>
          </a:p>
        </p:txBody>
      </p:sp>
    </p:spTree>
    <p:extLst>
      <p:ext uri="{BB962C8B-B14F-4D97-AF65-F5344CB8AC3E}">
        <p14:creationId xmlns:p14="http://schemas.microsoft.com/office/powerpoint/2010/main" val="72902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2AE6F8BE-A341-6A4C-9E9D-8DDEE4BB26FD}"/>
              </a:ext>
            </a:extLst>
          </p:cNvPr>
          <p:cNvSpPr>
            <a:spLocks noGrp="1"/>
          </p:cNvSpPr>
          <p:nvPr>
            <p:ph type="body" sz="quarter" idx="10" hasCustomPrompt="1"/>
          </p:nvPr>
        </p:nvSpPr>
        <p:spPr>
          <a:xfrm>
            <a:off x="720933" y="2816772"/>
            <a:ext cx="6503987" cy="1131080"/>
          </a:xfrm>
          <a:prstGeom prst="rect">
            <a:avLst/>
          </a:prstGeom>
        </p:spPr>
        <p:txBody>
          <a:bodyPr anchor="b">
            <a:noAutofit/>
          </a:bodyPr>
          <a:lstStyle>
            <a:lvl1pPr marL="0" indent="0">
              <a:buNone/>
              <a:defRPr sz="3600" b="1">
                <a:solidFill>
                  <a:srgbClr val="373A3B"/>
                </a:solidFill>
              </a:defRPr>
            </a:lvl1pPr>
          </a:lstStyle>
          <a:p>
            <a:pPr lvl="0"/>
            <a:r>
              <a:rPr lang="en-US"/>
              <a:t>Headline</a:t>
            </a:r>
          </a:p>
        </p:txBody>
      </p:sp>
      <p:sp>
        <p:nvSpPr>
          <p:cNvPr id="6" name="Text Placeholder 7">
            <a:extLst>
              <a:ext uri="{FF2B5EF4-FFF2-40B4-BE49-F238E27FC236}">
                <a16:creationId xmlns:a16="http://schemas.microsoft.com/office/drawing/2014/main" id="{890A699A-AEDB-7241-84BC-7CF29E0BC398}"/>
              </a:ext>
            </a:extLst>
          </p:cNvPr>
          <p:cNvSpPr>
            <a:spLocks noGrp="1"/>
          </p:cNvSpPr>
          <p:nvPr>
            <p:ph type="body" sz="quarter" idx="11" hasCustomPrompt="1"/>
          </p:nvPr>
        </p:nvSpPr>
        <p:spPr>
          <a:xfrm>
            <a:off x="720932" y="4098591"/>
            <a:ext cx="6503987" cy="518851"/>
          </a:xfrm>
          <a:prstGeom prst="rect">
            <a:avLst/>
          </a:prstGeom>
        </p:spPr>
        <p:txBody>
          <a:bodyPr>
            <a:noAutofit/>
          </a:bodyPr>
          <a:lstStyle>
            <a:lvl1pPr marL="0" indent="0">
              <a:buNone/>
              <a:defRPr sz="2000" b="0">
                <a:solidFill>
                  <a:srgbClr val="373A3B"/>
                </a:solidFill>
              </a:defRPr>
            </a:lvl1pPr>
          </a:lstStyle>
          <a:p>
            <a:pPr lvl="0"/>
            <a:r>
              <a:rPr lang="en-US"/>
              <a:t>Subheading</a:t>
            </a:r>
          </a:p>
        </p:txBody>
      </p:sp>
      <p:sp>
        <p:nvSpPr>
          <p:cNvPr id="7" name="Text Placeholder 7">
            <a:extLst>
              <a:ext uri="{FF2B5EF4-FFF2-40B4-BE49-F238E27FC236}">
                <a16:creationId xmlns:a16="http://schemas.microsoft.com/office/drawing/2014/main" id="{9F8BD74B-98E5-454A-B3E8-181681B99C21}"/>
              </a:ext>
            </a:extLst>
          </p:cNvPr>
          <p:cNvSpPr>
            <a:spLocks noGrp="1"/>
          </p:cNvSpPr>
          <p:nvPr>
            <p:ph type="body" sz="quarter" idx="12" hasCustomPrompt="1"/>
          </p:nvPr>
        </p:nvSpPr>
        <p:spPr>
          <a:xfrm>
            <a:off x="720931" y="5588460"/>
            <a:ext cx="2672355" cy="518851"/>
          </a:xfrm>
          <a:prstGeom prst="rect">
            <a:avLst/>
          </a:prstGeom>
        </p:spPr>
        <p:txBody>
          <a:bodyPr>
            <a:noAutofit/>
          </a:bodyPr>
          <a:lstStyle>
            <a:lvl1pPr marL="0" indent="0">
              <a:buNone/>
              <a:defRPr sz="1400" b="0">
                <a:solidFill>
                  <a:srgbClr val="373A3B"/>
                </a:solidFill>
              </a:defRPr>
            </a:lvl1pPr>
          </a:lstStyle>
          <a:p>
            <a:pPr lvl="0"/>
            <a:r>
              <a:rPr lang="en-US"/>
              <a:t>Name, Date</a:t>
            </a:r>
          </a:p>
        </p:txBody>
      </p:sp>
      <p:pic>
        <p:nvPicPr>
          <p:cNvPr id="4" name="Graphic 3">
            <a:extLst>
              <a:ext uri="{FF2B5EF4-FFF2-40B4-BE49-F238E27FC236}">
                <a16:creationId xmlns:a16="http://schemas.microsoft.com/office/drawing/2014/main" id="{48B15600-E49F-EF4B-A6A2-1138D84CF1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6690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2D5BCE6-D81E-374A-8024-301CA24C75A8}"/>
              </a:ext>
            </a:extLst>
          </p:cNvPr>
          <p:cNvSpPr>
            <a:spLocks noGrp="1"/>
          </p:cNvSpPr>
          <p:nvPr>
            <p:ph type="title"/>
          </p:nvPr>
        </p:nvSpPr>
        <p:spPr>
          <a:xfrm>
            <a:off x="491614" y="370292"/>
            <a:ext cx="10465420" cy="827888"/>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491612" y="1411640"/>
            <a:ext cx="10985685" cy="4926097"/>
          </a:xfrm>
          <a:prstGeom prst="rect">
            <a:avLst/>
          </a:prstGeo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Tree>
    <p:extLst>
      <p:ext uri="{BB962C8B-B14F-4D97-AF65-F5344CB8AC3E}">
        <p14:creationId xmlns:p14="http://schemas.microsoft.com/office/powerpoint/2010/main" val="2379964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F2383D8-EFA9-BF49-81A6-E3256F928B09}"/>
              </a:ext>
            </a:extLst>
          </p:cNvPr>
          <p:cNvSpPr>
            <a:spLocks noGrp="1"/>
          </p:cNvSpPr>
          <p:nvPr>
            <p:ph type="title"/>
          </p:nvPr>
        </p:nvSpPr>
        <p:spPr>
          <a:xfrm>
            <a:off x="491614" y="370292"/>
            <a:ext cx="10465420" cy="827888"/>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9" name="Content Placeholder 6">
            <a:extLst>
              <a:ext uri="{FF2B5EF4-FFF2-40B4-BE49-F238E27FC236}">
                <a16:creationId xmlns:a16="http://schemas.microsoft.com/office/drawing/2014/main" id="{4FA20432-9F20-154B-8C69-FDD55D3BA77B}"/>
              </a:ext>
            </a:extLst>
          </p:cNvPr>
          <p:cNvSpPr>
            <a:spLocks noGrp="1"/>
          </p:cNvSpPr>
          <p:nvPr>
            <p:ph sz="quarter" idx="12"/>
          </p:nvPr>
        </p:nvSpPr>
        <p:spPr>
          <a:xfrm>
            <a:off x="6096000" y="1411640"/>
            <a:ext cx="5381297" cy="4926097"/>
          </a:xfrm>
          <a:prstGeom prst="rect">
            <a:avLst/>
          </a:prstGeo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1" name="Content Placeholder 6">
            <a:extLst>
              <a:ext uri="{FF2B5EF4-FFF2-40B4-BE49-F238E27FC236}">
                <a16:creationId xmlns:a16="http://schemas.microsoft.com/office/drawing/2014/main" id="{8E5E187D-74F6-F843-B0B4-AEEFBE3DAB1A}"/>
              </a:ext>
            </a:extLst>
          </p:cNvPr>
          <p:cNvSpPr>
            <a:spLocks noGrp="1"/>
          </p:cNvSpPr>
          <p:nvPr>
            <p:ph sz="quarter" idx="13"/>
          </p:nvPr>
        </p:nvSpPr>
        <p:spPr>
          <a:xfrm>
            <a:off x="491614" y="1411640"/>
            <a:ext cx="5381297" cy="4926097"/>
          </a:xfrm>
          <a:prstGeom prst="rect">
            <a:avLst/>
          </a:prstGeo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Tree>
    <p:extLst>
      <p:ext uri="{BB962C8B-B14F-4D97-AF65-F5344CB8AC3E}">
        <p14:creationId xmlns:p14="http://schemas.microsoft.com/office/powerpoint/2010/main" val="1409729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3 column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2F987-3A15-554F-A2C2-C460D0654B41}"/>
              </a:ext>
            </a:extLst>
          </p:cNvPr>
          <p:cNvSpPr>
            <a:spLocks noGrp="1"/>
          </p:cNvSpPr>
          <p:nvPr>
            <p:ph type="title"/>
          </p:nvPr>
        </p:nvSpPr>
        <p:spPr>
          <a:xfrm>
            <a:off x="491614" y="370292"/>
            <a:ext cx="10465420" cy="827888"/>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14" name="Content Placeholder 6">
            <a:extLst>
              <a:ext uri="{FF2B5EF4-FFF2-40B4-BE49-F238E27FC236}">
                <a16:creationId xmlns:a16="http://schemas.microsoft.com/office/drawing/2014/main" id="{162207AD-A831-F443-B642-0DD95220743A}"/>
              </a:ext>
            </a:extLst>
          </p:cNvPr>
          <p:cNvSpPr>
            <a:spLocks noGrp="1"/>
          </p:cNvSpPr>
          <p:nvPr>
            <p:ph sz="quarter" idx="12"/>
          </p:nvPr>
        </p:nvSpPr>
        <p:spPr>
          <a:xfrm>
            <a:off x="7965181" y="1411639"/>
            <a:ext cx="3512116" cy="49260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1" name="Content Placeholder 6">
            <a:extLst>
              <a:ext uri="{FF2B5EF4-FFF2-40B4-BE49-F238E27FC236}">
                <a16:creationId xmlns:a16="http://schemas.microsoft.com/office/drawing/2014/main" id="{E6218810-6AD1-AC45-98BB-E18781559705}"/>
              </a:ext>
            </a:extLst>
          </p:cNvPr>
          <p:cNvSpPr>
            <a:spLocks noGrp="1"/>
          </p:cNvSpPr>
          <p:nvPr>
            <p:ph sz="quarter" idx="13"/>
          </p:nvPr>
        </p:nvSpPr>
        <p:spPr>
          <a:xfrm>
            <a:off x="4226820" y="1411639"/>
            <a:ext cx="3512116" cy="49260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2" name="Content Placeholder 6">
            <a:extLst>
              <a:ext uri="{FF2B5EF4-FFF2-40B4-BE49-F238E27FC236}">
                <a16:creationId xmlns:a16="http://schemas.microsoft.com/office/drawing/2014/main" id="{BA2FE424-2F63-D244-8D71-AB83712E7271}"/>
              </a:ext>
            </a:extLst>
          </p:cNvPr>
          <p:cNvSpPr>
            <a:spLocks noGrp="1"/>
          </p:cNvSpPr>
          <p:nvPr>
            <p:ph sz="quarter" idx="14"/>
          </p:nvPr>
        </p:nvSpPr>
        <p:spPr>
          <a:xfrm>
            <a:off x="491614" y="1411639"/>
            <a:ext cx="3512116" cy="49260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Tree>
    <p:extLst>
      <p:ext uri="{BB962C8B-B14F-4D97-AF65-F5344CB8AC3E}">
        <p14:creationId xmlns:p14="http://schemas.microsoft.com/office/powerpoint/2010/main" val="10569434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 2 columns + subheading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2F987-3A15-554F-A2C2-C460D0654B41}"/>
              </a:ext>
            </a:extLst>
          </p:cNvPr>
          <p:cNvSpPr>
            <a:spLocks noGrp="1"/>
          </p:cNvSpPr>
          <p:nvPr>
            <p:ph type="title"/>
          </p:nvPr>
        </p:nvSpPr>
        <p:spPr>
          <a:xfrm>
            <a:off x="491616" y="370291"/>
            <a:ext cx="10465418" cy="827889"/>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10" name="Content Placeholder 6">
            <a:extLst>
              <a:ext uri="{FF2B5EF4-FFF2-40B4-BE49-F238E27FC236}">
                <a16:creationId xmlns:a16="http://schemas.microsoft.com/office/drawing/2014/main" id="{5FFDC84A-8C76-4A49-A833-87041608E024}"/>
              </a:ext>
            </a:extLst>
          </p:cNvPr>
          <p:cNvSpPr>
            <a:spLocks noGrp="1"/>
          </p:cNvSpPr>
          <p:nvPr>
            <p:ph sz="quarter" idx="10" hasCustomPrompt="1"/>
          </p:nvPr>
        </p:nvSpPr>
        <p:spPr>
          <a:xfrm>
            <a:off x="491619" y="1411640"/>
            <a:ext cx="5195614" cy="777246"/>
          </a:xfrm>
          <a:prstGeom prst="rect">
            <a:avLst/>
          </a:prstGeom>
        </p:spPr>
        <p:txBody>
          <a:bodyPr anchor="b">
            <a:normAutofit/>
          </a:bodyPr>
          <a:lstStyle>
            <a:lvl1pPr marL="0" indent="0" algn="l">
              <a:buNone/>
              <a:defRPr sz="1800" b="1"/>
            </a:lvl1pPr>
          </a:lstStyle>
          <a:p>
            <a:pPr lvl="0"/>
            <a:r>
              <a:rPr lang="en-US"/>
              <a:t>CLICK TO EDIT</a:t>
            </a:r>
          </a:p>
        </p:txBody>
      </p:sp>
      <p:sp>
        <p:nvSpPr>
          <p:cNvPr id="11" name="Content Placeholder 6">
            <a:extLst>
              <a:ext uri="{FF2B5EF4-FFF2-40B4-BE49-F238E27FC236}">
                <a16:creationId xmlns:a16="http://schemas.microsoft.com/office/drawing/2014/main" id="{AC77E244-94BF-9048-9C22-4BE5DFB82EC8}"/>
              </a:ext>
            </a:extLst>
          </p:cNvPr>
          <p:cNvSpPr>
            <a:spLocks noGrp="1"/>
          </p:cNvSpPr>
          <p:nvPr>
            <p:ph sz="quarter" idx="11" hasCustomPrompt="1"/>
          </p:nvPr>
        </p:nvSpPr>
        <p:spPr>
          <a:xfrm>
            <a:off x="6274793" y="1411640"/>
            <a:ext cx="5202505" cy="777246"/>
          </a:xfrm>
          <a:prstGeom prst="rect">
            <a:avLst/>
          </a:prstGeom>
        </p:spPr>
        <p:txBody>
          <a:bodyPr anchor="b">
            <a:normAutofit/>
          </a:bodyPr>
          <a:lstStyle>
            <a:lvl1pPr marL="0" indent="0" algn="l">
              <a:buNone/>
              <a:defRPr sz="1800" b="1"/>
            </a:lvl1pPr>
          </a:lstStyle>
          <a:p>
            <a:pPr lvl="0"/>
            <a:r>
              <a:rPr lang="en-US"/>
              <a:t>CLICK TO EDIT</a:t>
            </a:r>
          </a:p>
        </p:txBody>
      </p:sp>
      <p:sp>
        <p:nvSpPr>
          <p:cNvPr id="13" name="Rectangle 12">
            <a:extLst>
              <a:ext uri="{FF2B5EF4-FFF2-40B4-BE49-F238E27FC236}">
                <a16:creationId xmlns:a16="http://schemas.microsoft.com/office/drawing/2014/main" id="{CB085CD2-B48D-524C-B008-292ED71E39EE}"/>
              </a:ext>
            </a:extLst>
          </p:cNvPr>
          <p:cNvSpPr/>
          <p:nvPr/>
        </p:nvSpPr>
        <p:spPr>
          <a:xfrm>
            <a:off x="6274790" y="2383668"/>
            <a:ext cx="5202507" cy="3954069"/>
          </a:xfrm>
          <a:prstGeom prst="rect">
            <a:avLst/>
          </a:prstGeom>
          <a:solidFill>
            <a:schemeClr val="bg1">
              <a:lumMod val="95000"/>
            </a:schemeClr>
          </a:solidFill>
          <a:ln>
            <a:noFill/>
          </a:ln>
        </p:spPr>
        <p:txBody>
          <a:bodyPr wrap="square" rtlCol="0" anchor="ctr">
            <a:spAutoFit/>
          </a:bodyPr>
          <a:lstStyle/>
          <a:p>
            <a:pPr algn="l"/>
            <a:endParaRPr lang="sr-Latn-RS" b="1">
              <a:solidFill>
                <a:srgbClr val="373A3B"/>
              </a:solidFill>
            </a:endParaRPr>
          </a:p>
        </p:txBody>
      </p:sp>
      <p:sp>
        <p:nvSpPr>
          <p:cNvPr id="14" name="Rectangle 13">
            <a:extLst>
              <a:ext uri="{FF2B5EF4-FFF2-40B4-BE49-F238E27FC236}">
                <a16:creationId xmlns:a16="http://schemas.microsoft.com/office/drawing/2014/main" id="{40AAC93D-B442-F540-86D5-2A0DCB884DF8}"/>
              </a:ext>
            </a:extLst>
          </p:cNvPr>
          <p:cNvSpPr/>
          <p:nvPr/>
        </p:nvSpPr>
        <p:spPr>
          <a:xfrm>
            <a:off x="491618" y="2383668"/>
            <a:ext cx="5195612" cy="3954069"/>
          </a:xfrm>
          <a:prstGeom prst="rect">
            <a:avLst/>
          </a:prstGeom>
          <a:solidFill>
            <a:schemeClr val="bg1">
              <a:lumMod val="95000"/>
            </a:schemeClr>
          </a:solidFill>
          <a:ln>
            <a:noFill/>
          </a:ln>
        </p:spPr>
        <p:txBody>
          <a:bodyPr wrap="square" rtlCol="0" anchor="ctr">
            <a:spAutoFit/>
          </a:bodyPr>
          <a:lstStyle/>
          <a:p>
            <a:pPr algn="l"/>
            <a:endParaRPr lang="sr-Latn-RS" b="1">
              <a:solidFill>
                <a:srgbClr val="373A3B"/>
              </a:solidFill>
            </a:endParaRPr>
          </a:p>
        </p:txBody>
      </p:sp>
      <p:sp>
        <p:nvSpPr>
          <p:cNvPr id="15" name="Content Placeholder 6">
            <a:extLst>
              <a:ext uri="{FF2B5EF4-FFF2-40B4-BE49-F238E27FC236}">
                <a16:creationId xmlns:a16="http://schemas.microsoft.com/office/drawing/2014/main" id="{C591C74D-740E-C846-9F4B-E7E216B62B35}"/>
              </a:ext>
            </a:extLst>
          </p:cNvPr>
          <p:cNvSpPr>
            <a:spLocks noGrp="1"/>
          </p:cNvSpPr>
          <p:nvPr>
            <p:ph sz="quarter" idx="13"/>
          </p:nvPr>
        </p:nvSpPr>
        <p:spPr>
          <a:xfrm>
            <a:off x="491616" y="2383668"/>
            <a:ext cx="5195614" cy="3954069"/>
          </a:xfrm>
          <a:prstGeom prst="rect">
            <a:avLst/>
          </a:prstGeom>
        </p:spPr>
        <p:txBody>
          <a:bodyPr lIns="144000" tIns="144000" rIns="144000" bIns="144000" anchor="t">
            <a:normAutofit/>
          </a:bodyPr>
          <a:lstStyle>
            <a:lvl1pPr marL="180000" indent="-180000" algn="l">
              <a:buFont typeface="Arial" panose="020B0604020202020204" pitchFamily="34" charset="0"/>
              <a:buChar char="•"/>
              <a:defRPr sz="1400" b="0"/>
            </a:lvl1pPr>
          </a:lstStyle>
          <a:p>
            <a:pPr lvl="0"/>
            <a:r>
              <a:rPr lang="en-US"/>
              <a:t>Click to edit Master text styles</a:t>
            </a:r>
          </a:p>
        </p:txBody>
      </p:sp>
      <p:sp>
        <p:nvSpPr>
          <p:cNvPr id="16" name="Content Placeholder 6">
            <a:extLst>
              <a:ext uri="{FF2B5EF4-FFF2-40B4-BE49-F238E27FC236}">
                <a16:creationId xmlns:a16="http://schemas.microsoft.com/office/drawing/2014/main" id="{087A12B9-B6ED-E94F-B8C1-64858FC81AA9}"/>
              </a:ext>
            </a:extLst>
          </p:cNvPr>
          <p:cNvSpPr>
            <a:spLocks noGrp="1"/>
          </p:cNvSpPr>
          <p:nvPr>
            <p:ph sz="quarter" idx="14"/>
          </p:nvPr>
        </p:nvSpPr>
        <p:spPr>
          <a:xfrm>
            <a:off x="6274792" y="2383668"/>
            <a:ext cx="5202505" cy="3954069"/>
          </a:xfrm>
          <a:prstGeom prst="rect">
            <a:avLst/>
          </a:prstGeom>
        </p:spPr>
        <p:txBody>
          <a:bodyPr lIns="144000" tIns="144000" rIns="144000" bIns="144000" anchor="t">
            <a:normAutofit/>
          </a:bodyPr>
          <a:lstStyle>
            <a:lvl1pPr marL="180000" indent="-180000" algn="l">
              <a:buFont typeface="Arial" panose="020B0604020202020204" pitchFamily="34" charset="0"/>
              <a:buChar char="•"/>
              <a:defRPr sz="1400" b="0"/>
            </a:lvl1pPr>
          </a:lstStyle>
          <a:p>
            <a:pPr lvl="0"/>
            <a:r>
              <a:rPr lang="en-US"/>
              <a:t>Click to edit Master text styles</a:t>
            </a:r>
          </a:p>
        </p:txBody>
      </p:sp>
      <p:sp>
        <p:nvSpPr>
          <p:cNvPr id="9" name="Rectangle 8">
            <a:extLst>
              <a:ext uri="{FF2B5EF4-FFF2-40B4-BE49-F238E27FC236}">
                <a16:creationId xmlns:a16="http://schemas.microsoft.com/office/drawing/2014/main" id="{C7E33525-3633-464F-8324-1DA11764F322}"/>
              </a:ext>
            </a:extLst>
          </p:cNvPr>
          <p:cNvSpPr/>
          <p:nvPr userDrawn="1"/>
        </p:nvSpPr>
        <p:spPr>
          <a:xfrm>
            <a:off x="6274790" y="2383668"/>
            <a:ext cx="5202507" cy="3954069"/>
          </a:xfrm>
          <a:prstGeom prst="rect">
            <a:avLst/>
          </a:prstGeom>
          <a:solidFill>
            <a:schemeClr val="bg1">
              <a:lumMod val="95000"/>
            </a:schemeClr>
          </a:solidFill>
          <a:ln>
            <a:noFill/>
          </a:ln>
        </p:spPr>
        <p:txBody>
          <a:bodyPr wrap="square" rtlCol="0" anchor="ctr">
            <a:spAutoFit/>
          </a:bodyPr>
          <a:lstStyle/>
          <a:p>
            <a:pPr algn="l"/>
            <a:endParaRPr lang="sr-Latn-RS" b="1">
              <a:solidFill>
                <a:srgbClr val="373A3B"/>
              </a:solidFill>
            </a:endParaRPr>
          </a:p>
        </p:txBody>
      </p:sp>
      <p:sp>
        <p:nvSpPr>
          <p:cNvPr id="12" name="Rectangle 11">
            <a:extLst>
              <a:ext uri="{FF2B5EF4-FFF2-40B4-BE49-F238E27FC236}">
                <a16:creationId xmlns:a16="http://schemas.microsoft.com/office/drawing/2014/main" id="{A259F52F-183B-3141-967D-89E35479F33D}"/>
              </a:ext>
            </a:extLst>
          </p:cNvPr>
          <p:cNvSpPr/>
          <p:nvPr userDrawn="1"/>
        </p:nvSpPr>
        <p:spPr>
          <a:xfrm>
            <a:off x="491618" y="2383668"/>
            <a:ext cx="5195612" cy="3954069"/>
          </a:xfrm>
          <a:prstGeom prst="rect">
            <a:avLst/>
          </a:prstGeom>
          <a:solidFill>
            <a:schemeClr val="bg1">
              <a:lumMod val="95000"/>
            </a:schemeClr>
          </a:solidFill>
          <a:ln>
            <a:noFill/>
          </a:ln>
        </p:spPr>
        <p:txBody>
          <a:bodyPr wrap="square" rtlCol="0" anchor="ctr">
            <a:spAutoFit/>
          </a:bodyPr>
          <a:lstStyle/>
          <a:p>
            <a:pPr algn="l"/>
            <a:endParaRPr lang="sr-Latn-RS" b="1">
              <a:solidFill>
                <a:srgbClr val="373A3B"/>
              </a:solidFill>
            </a:endParaRPr>
          </a:p>
        </p:txBody>
      </p:sp>
    </p:spTree>
    <p:extLst>
      <p:ext uri="{BB962C8B-B14F-4D97-AF65-F5344CB8AC3E}">
        <p14:creationId xmlns:p14="http://schemas.microsoft.com/office/powerpoint/2010/main" val="1991098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 3 columns + subheading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2F987-3A15-554F-A2C2-C460D0654B41}"/>
              </a:ext>
            </a:extLst>
          </p:cNvPr>
          <p:cNvSpPr>
            <a:spLocks noGrp="1"/>
          </p:cNvSpPr>
          <p:nvPr>
            <p:ph type="title"/>
          </p:nvPr>
        </p:nvSpPr>
        <p:spPr>
          <a:xfrm>
            <a:off x="491616" y="370292"/>
            <a:ext cx="10465418" cy="827888"/>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23" name="Content Placeholder 6">
            <a:extLst>
              <a:ext uri="{FF2B5EF4-FFF2-40B4-BE49-F238E27FC236}">
                <a16:creationId xmlns:a16="http://schemas.microsoft.com/office/drawing/2014/main" id="{196EFCDB-03D8-9A46-BD33-ED9512318DF0}"/>
              </a:ext>
            </a:extLst>
          </p:cNvPr>
          <p:cNvSpPr>
            <a:spLocks noGrp="1"/>
          </p:cNvSpPr>
          <p:nvPr>
            <p:ph sz="quarter" idx="16" hasCustomPrompt="1"/>
          </p:nvPr>
        </p:nvSpPr>
        <p:spPr>
          <a:xfrm>
            <a:off x="7924802" y="1411640"/>
            <a:ext cx="3552498" cy="777246"/>
          </a:xfrm>
          <a:prstGeom prst="rect">
            <a:avLst/>
          </a:prstGeom>
        </p:spPr>
        <p:txBody>
          <a:bodyPr anchor="b">
            <a:normAutofit/>
          </a:bodyPr>
          <a:lstStyle>
            <a:lvl1pPr marL="0" indent="0" algn="l">
              <a:buNone/>
              <a:defRPr sz="1800" b="1"/>
            </a:lvl1pPr>
          </a:lstStyle>
          <a:p>
            <a:pPr lvl="0"/>
            <a:r>
              <a:rPr lang="en-US"/>
              <a:t>CLICK TO EDIT</a:t>
            </a:r>
          </a:p>
        </p:txBody>
      </p:sp>
      <p:sp>
        <p:nvSpPr>
          <p:cNvPr id="27" name="Content Placeholder 6">
            <a:extLst>
              <a:ext uri="{FF2B5EF4-FFF2-40B4-BE49-F238E27FC236}">
                <a16:creationId xmlns:a16="http://schemas.microsoft.com/office/drawing/2014/main" id="{0F155E50-F882-2346-A95E-D5D08DF31169}"/>
              </a:ext>
            </a:extLst>
          </p:cNvPr>
          <p:cNvSpPr>
            <a:spLocks noGrp="1"/>
          </p:cNvSpPr>
          <p:nvPr>
            <p:ph sz="quarter" idx="18"/>
          </p:nvPr>
        </p:nvSpPr>
        <p:spPr>
          <a:xfrm>
            <a:off x="7924800" y="2383668"/>
            <a:ext cx="3552498" cy="3954069"/>
          </a:xfrm>
          <a:prstGeom prst="rect">
            <a:avLst/>
          </a:prstGeom>
        </p:spPr>
        <p:txBody>
          <a:bodyPr lIns="144000" tIns="144000" rIns="144000" bIns="144000" anchor="t">
            <a:normAutofit/>
          </a:bodyPr>
          <a:lstStyle>
            <a:lvl1pPr marL="180000" indent="-180000" algn="l">
              <a:buFont typeface="Arial" panose="020B0604020202020204" pitchFamily="34" charset="0"/>
              <a:buChar char="•"/>
              <a:defRPr sz="1400" b="0"/>
            </a:lvl1pPr>
          </a:lstStyle>
          <a:p>
            <a:pPr lvl="0"/>
            <a:r>
              <a:rPr lang="en-US"/>
              <a:t>Click to edit Master text styles</a:t>
            </a:r>
          </a:p>
        </p:txBody>
      </p:sp>
      <p:sp>
        <p:nvSpPr>
          <p:cNvPr id="19" name="Content Placeholder 6">
            <a:extLst>
              <a:ext uri="{FF2B5EF4-FFF2-40B4-BE49-F238E27FC236}">
                <a16:creationId xmlns:a16="http://schemas.microsoft.com/office/drawing/2014/main" id="{2ED7954B-2024-D944-A427-9B9FB1F24BBC}"/>
              </a:ext>
            </a:extLst>
          </p:cNvPr>
          <p:cNvSpPr>
            <a:spLocks noGrp="1"/>
          </p:cNvSpPr>
          <p:nvPr>
            <p:ph sz="quarter" idx="19" hasCustomPrompt="1"/>
          </p:nvPr>
        </p:nvSpPr>
        <p:spPr>
          <a:xfrm>
            <a:off x="4208208" y="1411640"/>
            <a:ext cx="3552498" cy="777246"/>
          </a:xfrm>
          <a:prstGeom prst="rect">
            <a:avLst/>
          </a:prstGeom>
        </p:spPr>
        <p:txBody>
          <a:bodyPr anchor="b">
            <a:normAutofit/>
          </a:bodyPr>
          <a:lstStyle>
            <a:lvl1pPr marL="0" indent="0" algn="l">
              <a:buNone/>
              <a:defRPr sz="1800" b="1"/>
            </a:lvl1pPr>
          </a:lstStyle>
          <a:p>
            <a:pPr lvl="0"/>
            <a:r>
              <a:rPr lang="en-US"/>
              <a:t>CLICK TO EDIT</a:t>
            </a:r>
          </a:p>
        </p:txBody>
      </p:sp>
      <p:sp>
        <p:nvSpPr>
          <p:cNvPr id="21" name="Content Placeholder 6">
            <a:extLst>
              <a:ext uri="{FF2B5EF4-FFF2-40B4-BE49-F238E27FC236}">
                <a16:creationId xmlns:a16="http://schemas.microsoft.com/office/drawing/2014/main" id="{A2C78703-FBE5-FF45-9FC3-761E4D1F6F2C}"/>
              </a:ext>
            </a:extLst>
          </p:cNvPr>
          <p:cNvSpPr>
            <a:spLocks noGrp="1"/>
          </p:cNvSpPr>
          <p:nvPr>
            <p:ph sz="quarter" idx="20"/>
          </p:nvPr>
        </p:nvSpPr>
        <p:spPr>
          <a:xfrm>
            <a:off x="4208206" y="2383668"/>
            <a:ext cx="3552498" cy="3954069"/>
          </a:xfrm>
          <a:prstGeom prst="rect">
            <a:avLst/>
          </a:prstGeom>
        </p:spPr>
        <p:txBody>
          <a:bodyPr lIns="144000" tIns="144000" rIns="144000" bIns="144000" anchor="t">
            <a:normAutofit/>
          </a:bodyPr>
          <a:lstStyle>
            <a:lvl1pPr marL="180000" indent="-180000" algn="l">
              <a:buFont typeface="Arial" panose="020B0604020202020204" pitchFamily="34" charset="0"/>
              <a:buChar char="•"/>
              <a:defRPr sz="1400" b="0"/>
            </a:lvl1pPr>
          </a:lstStyle>
          <a:p>
            <a:pPr lvl="0"/>
            <a:r>
              <a:rPr lang="en-US"/>
              <a:t>Click to edit Master text styles</a:t>
            </a:r>
          </a:p>
        </p:txBody>
      </p:sp>
      <p:sp>
        <p:nvSpPr>
          <p:cNvPr id="22" name="Content Placeholder 6">
            <a:extLst>
              <a:ext uri="{FF2B5EF4-FFF2-40B4-BE49-F238E27FC236}">
                <a16:creationId xmlns:a16="http://schemas.microsoft.com/office/drawing/2014/main" id="{07B54527-ADFF-0E49-BCE1-FB4BBBB50463}"/>
              </a:ext>
            </a:extLst>
          </p:cNvPr>
          <p:cNvSpPr>
            <a:spLocks noGrp="1"/>
          </p:cNvSpPr>
          <p:nvPr>
            <p:ph sz="quarter" idx="21" hasCustomPrompt="1"/>
          </p:nvPr>
        </p:nvSpPr>
        <p:spPr>
          <a:xfrm>
            <a:off x="491616" y="1411640"/>
            <a:ext cx="3552498" cy="777246"/>
          </a:xfrm>
          <a:prstGeom prst="rect">
            <a:avLst/>
          </a:prstGeom>
        </p:spPr>
        <p:txBody>
          <a:bodyPr anchor="b">
            <a:normAutofit/>
          </a:bodyPr>
          <a:lstStyle>
            <a:lvl1pPr marL="0" indent="0" algn="l">
              <a:buNone/>
              <a:defRPr sz="1800" b="1"/>
            </a:lvl1pPr>
          </a:lstStyle>
          <a:p>
            <a:pPr lvl="0"/>
            <a:r>
              <a:rPr lang="en-US"/>
              <a:t>CLICK TO EDIT</a:t>
            </a:r>
          </a:p>
        </p:txBody>
      </p:sp>
      <p:sp>
        <p:nvSpPr>
          <p:cNvPr id="24" name="Content Placeholder 6">
            <a:extLst>
              <a:ext uri="{FF2B5EF4-FFF2-40B4-BE49-F238E27FC236}">
                <a16:creationId xmlns:a16="http://schemas.microsoft.com/office/drawing/2014/main" id="{7F2A36FE-BE8C-6C4F-A312-C3C414266001}"/>
              </a:ext>
            </a:extLst>
          </p:cNvPr>
          <p:cNvSpPr>
            <a:spLocks noGrp="1"/>
          </p:cNvSpPr>
          <p:nvPr>
            <p:ph sz="quarter" idx="22"/>
          </p:nvPr>
        </p:nvSpPr>
        <p:spPr>
          <a:xfrm>
            <a:off x="491614" y="2383668"/>
            <a:ext cx="3552498" cy="3954069"/>
          </a:xfrm>
          <a:prstGeom prst="rect">
            <a:avLst/>
          </a:prstGeom>
        </p:spPr>
        <p:txBody>
          <a:bodyPr lIns="144000" tIns="144000" rIns="144000" bIns="144000" anchor="t">
            <a:normAutofit/>
          </a:bodyPr>
          <a:lstStyle>
            <a:lvl1pPr marL="180000" indent="-180000" algn="l">
              <a:buFont typeface="Arial" panose="020B0604020202020204" pitchFamily="34" charset="0"/>
              <a:buChar char="•"/>
              <a:defRPr sz="1400" b="0"/>
            </a:lvl1pPr>
          </a:lstStyle>
          <a:p>
            <a:pPr lvl="0"/>
            <a:r>
              <a:rPr lang="en-US"/>
              <a:t>Click to edit Master text styles</a:t>
            </a:r>
          </a:p>
        </p:txBody>
      </p:sp>
    </p:spTree>
    <p:extLst>
      <p:ext uri="{BB962C8B-B14F-4D97-AF65-F5344CB8AC3E}">
        <p14:creationId xmlns:p14="http://schemas.microsoft.com/office/powerpoint/2010/main" val="195224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2F987-3A15-554F-A2C2-C460D0654B41}"/>
              </a:ext>
            </a:extLst>
          </p:cNvPr>
          <p:cNvSpPr>
            <a:spLocks noGrp="1"/>
          </p:cNvSpPr>
          <p:nvPr>
            <p:ph type="title"/>
          </p:nvPr>
        </p:nvSpPr>
        <p:spPr>
          <a:xfrm>
            <a:off x="491614" y="370292"/>
            <a:ext cx="10465420" cy="827888"/>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14" name="Content Placeholder 6">
            <a:extLst>
              <a:ext uri="{FF2B5EF4-FFF2-40B4-BE49-F238E27FC236}">
                <a16:creationId xmlns:a16="http://schemas.microsoft.com/office/drawing/2014/main" id="{162207AD-A831-F443-B642-0DD95220743A}"/>
              </a:ext>
            </a:extLst>
          </p:cNvPr>
          <p:cNvSpPr>
            <a:spLocks noGrp="1"/>
          </p:cNvSpPr>
          <p:nvPr>
            <p:ph sz="quarter" idx="12"/>
          </p:nvPr>
        </p:nvSpPr>
        <p:spPr>
          <a:xfrm>
            <a:off x="7965181" y="1411639"/>
            <a:ext cx="3512116" cy="49260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1" name="Content Placeholder 6">
            <a:extLst>
              <a:ext uri="{FF2B5EF4-FFF2-40B4-BE49-F238E27FC236}">
                <a16:creationId xmlns:a16="http://schemas.microsoft.com/office/drawing/2014/main" id="{E6218810-6AD1-AC45-98BB-E18781559705}"/>
              </a:ext>
            </a:extLst>
          </p:cNvPr>
          <p:cNvSpPr>
            <a:spLocks noGrp="1"/>
          </p:cNvSpPr>
          <p:nvPr>
            <p:ph sz="quarter" idx="13"/>
          </p:nvPr>
        </p:nvSpPr>
        <p:spPr>
          <a:xfrm>
            <a:off x="4226820" y="1411639"/>
            <a:ext cx="3512116" cy="49260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2" name="Content Placeholder 6">
            <a:extLst>
              <a:ext uri="{FF2B5EF4-FFF2-40B4-BE49-F238E27FC236}">
                <a16:creationId xmlns:a16="http://schemas.microsoft.com/office/drawing/2014/main" id="{BA2FE424-2F63-D244-8D71-AB83712E7271}"/>
              </a:ext>
            </a:extLst>
          </p:cNvPr>
          <p:cNvSpPr>
            <a:spLocks noGrp="1"/>
          </p:cNvSpPr>
          <p:nvPr>
            <p:ph sz="quarter" idx="14"/>
          </p:nvPr>
        </p:nvSpPr>
        <p:spPr>
          <a:xfrm>
            <a:off x="491614" y="1411639"/>
            <a:ext cx="3512116" cy="49260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Tree>
    <p:extLst>
      <p:ext uri="{BB962C8B-B14F-4D97-AF65-F5344CB8AC3E}">
        <p14:creationId xmlns:p14="http://schemas.microsoft.com/office/powerpoint/2010/main" val="1990980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 4 Icons, subheading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2F987-3A15-554F-A2C2-C460D0654B41}"/>
              </a:ext>
            </a:extLst>
          </p:cNvPr>
          <p:cNvSpPr>
            <a:spLocks noGrp="1"/>
          </p:cNvSpPr>
          <p:nvPr>
            <p:ph type="title"/>
          </p:nvPr>
        </p:nvSpPr>
        <p:spPr>
          <a:xfrm>
            <a:off x="491614" y="370292"/>
            <a:ext cx="10465418" cy="827888"/>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18" name="Content Placeholder 6">
            <a:extLst>
              <a:ext uri="{FF2B5EF4-FFF2-40B4-BE49-F238E27FC236}">
                <a16:creationId xmlns:a16="http://schemas.microsoft.com/office/drawing/2014/main" id="{98FCB9B6-094C-0446-A80B-99EF0C849E3C}"/>
              </a:ext>
            </a:extLst>
          </p:cNvPr>
          <p:cNvSpPr>
            <a:spLocks noGrp="1"/>
          </p:cNvSpPr>
          <p:nvPr>
            <p:ph sz="quarter" idx="10"/>
          </p:nvPr>
        </p:nvSpPr>
        <p:spPr>
          <a:xfrm>
            <a:off x="491613" y="2604179"/>
            <a:ext cx="5257710" cy="1060487"/>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19" name="Content Placeholder 6">
            <a:extLst>
              <a:ext uri="{FF2B5EF4-FFF2-40B4-BE49-F238E27FC236}">
                <a16:creationId xmlns:a16="http://schemas.microsoft.com/office/drawing/2014/main" id="{0E1146C9-24B7-244B-9334-BA69D54F6ADE}"/>
              </a:ext>
            </a:extLst>
          </p:cNvPr>
          <p:cNvSpPr>
            <a:spLocks noGrp="1"/>
          </p:cNvSpPr>
          <p:nvPr>
            <p:ph sz="quarter" idx="11"/>
          </p:nvPr>
        </p:nvSpPr>
        <p:spPr>
          <a:xfrm>
            <a:off x="1505540" y="1550843"/>
            <a:ext cx="4243784" cy="889542"/>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20" name="Picture Placeholder 19">
            <a:extLst>
              <a:ext uri="{FF2B5EF4-FFF2-40B4-BE49-F238E27FC236}">
                <a16:creationId xmlns:a16="http://schemas.microsoft.com/office/drawing/2014/main" id="{5556B0C3-213A-BE42-B12D-576FA2A64042}"/>
              </a:ext>
            </a:extLst>
          </p:cNvPr>
          <p:cNvSpPr>
            <a:spLocks noGrp="1" noChangeAspect="1"/>
          </p:cNvSpPr>
          <p:nvPr>
            <p:ph type="pic" sz="quarter" idx="19"/>
          </p:nvPr>
        </p:nvSpPr>
        <p:spPr>
          <a:xfrm>
            <a:off x="491613" y="1550843"/>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r>
              <a:rPr lang="en-US"/>
              <a:t>Click icon to add picture</a:t>
            </a:r>
            <a:endParaRPr lang="sr-Latn-RS"/>
          </a:p>
        </p:txBody>
      </p:sp>
      <p:sp>
        <p:nvSpPr>
          <p:cNvPr id="21" name="Content Placeholder 6">
            <a:extLst>
              <a:ext uri="{FF2B5EF4-FFF2-40B4-BE49-F238E27FC236}">
                <a16:creationId xmlns:a16="http://schemas.microsoft.com/office/drawing/2014/main" id="{9901A6C2-EAE4-B749-8E75-F9655F864BA7}"/>
              </a:ext>
            </a:extLst>
          </p:cNvPr>
          <p:cNvSpPr>
            <a:spLocks noGrp="1"/>
          </p:cNvSpPr>
          <p:nvPr>
            <p:ph sz="quarter" idx="20"/>
          </p:nvPr>
        </p:nvSpPr>
        <p:spPr>
          <a:xfrm>
            <a:off x="491613" y="5172557"/>
            <a:ext cx="5257710" cy="1060487"/>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22" name="Content Placeholder 6">
            <a:extLst>
              <a:ext uri="{FF2B5EF4-FFF2-40B4-BE49-F238E27FC236}">
                <a16:creationId xmlns:a16="http://schemas.microsoft.com/office/drawing/2014/main" id="{A49171CD-870F-6544-B798-B79D9B029CCC}"/>
              </a:ext>
            </a:extLst>
          </p:cNvPr>
          <p:cNvSpPr>
            <a:spLocks noGrp="1"/>
          </p:cNvSpPr>
          <p:nvPr>
            <p:ph sz="quarter" idx="21"/>
          </p:nvPr>
        </p:nvSpPr>
        <p:spPr>
          <a:xfrm>
            <a:off x="1505540" y="4119221"/>
            <a:ext cx="4243784" cy="889542"/>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23" name="Picture Placeholder 22">
            <a:extLst>
              <a:ext uri="{FF2B5EF4-FFF2-40B4-BE49-F238E27FC236}">
                <a16:creationId xmlns:a16="http://schemas.microsoft.com/office/drawing/2014/main" id="{81DC2C4C-AB38-F846-93D1-6A95DDCD56F9}"/>
              </a:ext>
            </a:extLst>
          </p:cNvPr>
          <p:cNvSpPr>
            <a:spLocks noGrp="1" noChangeAspect="1"/>
          </p:cNvSpPr>
          <p:nvPr>
            <p:ph type="pic" sz="quarter" idx="22"/>
          </p:nvPr>
        </p:nvSpPr>
        <p:spPr>
          <a:xfrm>
            <a:off x="491613" y="4119221"/>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r>
              <a:rPr lang="en-US"/>
              <a:t>Click icon to add picture</a:t>
            </a:r>
            <a:endParaRPr lang="sr-Latn-RS"/>
          </a:p>
        </p:txBody>
      </p:sp>
      <p:sp>
        <p:nvSpPr>
          <p:cNvPr id="24" name="Content Placeholder 6">
            <a:extLst>
              <a:ext uri="{FF2B5EF4-FFF2-40B4-BE49-F238E27FC236}">
                <a16:creationId xmlns:a16="http://schemas.microsoft.com/office/drawing/2014/main" id="{AD8C548A-A88D-F945-BCEA-885D74B09DF9}"/>
              </a:ext>
            </a:extLst>
          </p:cNvPr>
          <p:cNvSpPr>
            <a:spLocks noGrp="1"/>
          </p:cNvSpPr>
          <p:nvPr>
            <p:ph sz="quarter" idx="23"/>
          </p:nvPr>
        </p:nvSpPr>
        <p:spPr>
          <a:xfrm>
            <a:off x="6442675" y="2604179"/>
            <a:ext cx="5257710" cy="1060487"/>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25" name="Content Placeholder 6">
            <a:extLst>
              <a:ext uri="{FF2B5EF4-FFF2-40B4-BE49-F238E27FC236}">
                <a16:creationId xmlns:a16="http://schemas.microsoft.com/office/drawing/2014/main" id="{F6CE40C7-2A9C-A747-A9F6-A948CCA0F059}"/>
              </a:ext>
            </a:extLst>
          </p:cNvPr>
          <p:cNvSpPr>
            <a:spLocks noGrp="1"/>
          </p:cNvSpPr>
          <p:nvPr>
            <p:ph sz="quarter" idx="24"/>
          </p:nvPr>
        </p:nvSpPr>
        <p:spPr>
          <a:xfrm>
            <a:off x="7456602" y="1550843"/>
            <a:ext cx="4243784" cy="889542"/>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26" name="Picture Placeholder 25">
            <a:extLst>
              <a:ext uri="{FF2B5EF4-FFF2-40B4-BE49-F238E27FC236}">
                <a16:creationId xmlns:a16="http://schemas.microsoft.com/office/drawing/2014/main" id="{BDF8B751-1F43-724C-BCFC-74152FEBD075}"/>
              </a:ext>
            </a:extLst>
          </p:cNvPr>
          <p:cNvSpPr>
            <a:spLocks noGrp="1" noChangeAspect="1"/>
          </p:cNvSpPr>
          <p:nvPr>
            <p:ph type="pic" sz="quarter" idx="25"/>
          </p:nvPr>
        </p:nvSpPr>
        <p:spPr>
          <a:xfrm>
            <a:off x="6442675" y="1550843"/>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r>
              <a:rPr lang="en-US"/>
              <a:t>Click icon to add picture</a:t>
            </a:r>
            <a:endParaRPr lang="sr-Latn-RS"/>
          </a:p>
        </p:txBody>
      </p:sp>
      <p:sp>
        <p:nvSpPr>
          <p:cNvPr id="27" name="Content Placeholder 6">
            <a:extLst>
              <a:ext uri="{FF2B5EF4-FFF2-40B4-BE49-F238E27FC236}">
                <a16:creationId xmlns:a16="http://schemas.microsoft.com/office/drawing/2014/main" id="{25A2D719-34A8-1548-949F-0D02376FA76B}"/>
              </a:ext>
            </a:extLst>
          </p:cNvPr>
          <p:cNvSpPr>
            <a:spLocks noGrp="1"/>
          </p:cNvSpPr>
          <p:nvPr>
            <p:ph sz="quarter" idx="26"/>
          </p:nvPr>
        </p:nvSpPr>
        <p:spPr>
          <a:xfrm>
            <a:off x="6442675" y="5172557"/>
            <a:ext cx="5257710" cy="1060487"/>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28" name="Content Placeholder 6">
            <a:extLst>
              <a:ext uri="{FF2B5EF4-FFF2-40B4-BE49-F238E27FC236}">
                <a16:creationId xmlns:a16="http://schemas.microsoft.com/office/drawing/2014/main" id="{E5DFA70C-279F-9048-A64A-F0F90A7AF08F}"/>
              </a:ext>
            </a:extLst>
          </p:cNvPr>
          <p:cNvSpPr>
            <a:spLocks noGrp="1"/>
          </p:cNvSpPr>
          <p:nvPr>
            <p:ph sz="quarter" idx="27"/>
          </p:nvPr>
        </p:nvSpPr>
        <p:spPr>
          <a:xfrm>
            <a:off x="7456602" y="4119221"/>
            <a:ext cx="4243784" cy="889542"/>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32" name="Picture Placeholder 31">
            <a:extLst>
              <a:ext uri="{FF2B5EF4-FFF2-40B4-BE49-F238E27FC236}">
                <a16:creationId xmlns:a16="http://schemas.microsoft.com/office/drawing/2014/main" id="{57A0E61F-CD0F-A644-B5AE-A7AFC6DC893E}"/>
              </a:ext>
            </a:extLst>
          </p:cNvPr>
          <p:cNvSpPr>
            <a:spLocks noGrp="1" noChangeAspect="1"/>
          </p:cNvSpPr>
          <p:nvPr>
            <p:ph type="pic" sz="quarter" idx="28"/>
          </p:nvPr>
        </p:nvSpPr>
        <p:spPr>
          <a:xfrm>
            <a:off x="6442675" y="4119221"/>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r>
              <a:rPr lang="en-US"/>
              <a:t>Click icon to add picture</a:t>
            </a:r>
            <a:endParaRPr lang="sr-Latn-RS"/>
          </a:p>
        </p:txBody>
      </p:sp>
    </p:spTree>
    <p:extLst>
      <p:ext uri="{BB962C8B-B14F-4D97-AF65-F5344CB8AC3E}">
        <p14:creationId xmlns:p14="http://schemas.microsoft.com/office/powerpoint/2010/main" val="3118274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 8 icon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2F987-3A15-554F-A2C2-C460D0654B41}"/>
              </a:ext>
            </a:extLst>
          </p:cNvPr>
          <p:cNvSpPr>
            <a:spLocks noGrp="1"/>
          </p:cNvSpPr>
          <p:nvPr>
            <p:ph type="title"/>
          </p:nvPr>
        </p:nvSpPr>
        <p:spPr>
          <a:xfrm>
            <a:off x="491614" y="370291"/>
            <a:ext cx="10465418" cy="827889"/>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19" name="Content Placeholder 6">
            <a:extLst>
              <a:ext uri="{FF2B5EF4-FFF2-40B4-BE49-F238E27FC236}">
                <a16:creationId xmlns:a16="http://schemas.microsoft.com/office/drawing/2014/main" id="{0E1146C9-24B7-244B-9334-BA69D54F6ADE}"/>
              </a:ext>
            </a:extLst>
          </p:cNvPr>
          <p:cNvSpPr>
            <a:spLocks noGrp="1"/>
          </p:cNvSpPr>
          <p:nvPr>
            <p:ph sz="quarter" idx="11"/>
          </p:nvPr>
        </p:nvSpPr>
        <p:spPr>
          <a:xfrm>
            <a:off x="1540216" y="1608938"/>
            <a:ext cx="4034244" cy="889541"/>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21" name="Picture Placeholder 20">
            <a:extLst>
              <a:ext uri="{FF2B5EF4-FFF2-40B4-BE49-F238E27FC236}">
                <a16:creationId xmlns:a16="http://schemas.microsoft.com/office/drawing/2014/main" id="{B6A28F0D-1D1C-2A47-8B51-16BDE2DA2C9A}"/>
              </a:ext>
            </a:extLst>
          </p:cNvPr>
          <p:cNvSpPr>
            <a:spLocks noGrp="1" noChangeAspect="1"/>
          </p:cNvSpPr>
          <p:nvPr>
            <p:ph type="pic" sz="quarter" idx="19"/>
          </p:nvPr>
        </p:nvSpPr>
        <p:spPr>
          <a:xfrm>
            <a:off x="491613" y="1608937"/>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r>
              <a:rPr lang="en-US"/>
              <a:t>Click icon to add picture</a:t>
            </a:r>
            <a:endParaRPr lang="sr-Latn-RS"/>
          </a:p>
        </p:txBody>
      </p:sp>
      <p:sp>
        <p:nvSpPr>
          <p:cNvPr id="30" name="Content Placeholder 6">
            <a:extLst>
              <a:ext uri="{FF2B5EF4-FFF2-40B4-BE49-F238E27FC236}">
                <a16:creationId xmlns:a16="http://schemas.microsoft.com/office/drawing/2014/main" id="{5B0931DB-31EB-C644-995A-EF075078199D}"/>
              </a:ext>
            </a:extLst>
          </p:cNvPr>
          <p:cNvSpPr>
            <a:spLocks noGrp="1"/>
          </p:cNvSpPr>
          <p:nvPr>
            <p:ph sz="quarter" idx="20"/>
          </p:nvPr>
        </p:nvSpPr>
        <p:spPr>
          <a:xfrm>
            <a:off x="1540216" y="2836376"/>
            <a:ext cx="4034244" cy="889541"/>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31" name="Picture Placeholder 30">
            <a:extLst>
              <a:ext uri="{FF2B5EF4-FFF2-40B4-BE49-F238E27FC236}">
                <a16:creationId xmlns:a16="http://schemas.microsoft.com/office/drawing/2014/main" id="{21569AFE-7E89-DB4F-8F53-5D73D44F4781}"/>
              </a:ext>
            </a:extLst>
          </p:cNvPr>
          <p:cNvSpPr>
            <a:spLocks noGrp="1" noChangeAspect="1"/>
          </p:cNvSpPr>
          <p:nvPr>
            <p:ph type="pic" sz="quarter" idx="21"/>
          </p:nvPr>
        </p:nvSpPr>
        <p:spPr>
          <a:xfrm>
            <a:off x="491613" y="2833629"/>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r>
              <a:rPr lang="en-US"/>
              <a:t>Click icon to add picture</a:t>
            </a:r>
            <a:endParaRPr lang="sr-Latn-RS"/>
          </a:p>
        </p:txBody>
      </p:sp>
      <p:sp>
        <p:nvSpPr>
          <p:cNvPr id="38" name="Content Placeholder 6">
            <a:extLst>
              <a:ext uri="{FF2B5EF4-FFF2-40B4-BE49-F238E27FC236}">
                <a16:creationId xmlns:a16="http://schemas.microsoft.com/office/drawing/2014/main" id="{EF00C2B1-3087-A841-98EB-EEB9621CB568}"/>
              </a:ext>
            </a:extLst>
          </p:cNvPr>
          <p:cNvSpPr>
            <a:spLocks noGrp="1"/>
          </p:cNvSpPr>
          <p:nvPr>
            <p:ph sz="quarter" idx="22"/>
          </p:nvPr>
        </p:nvSpPr>
        <p:spPr>
          <a:xfrm>
            <a:off x="1540216" y="4055576"/>
            <a:ext cx="4034244" cy="889541"/>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39" name="Picture Placeholder 38">
            <a:extLst>
              <a:ext uri="{FF2B5EF4-FFF2-40B4-BE49-F238E27FC236}">
                <a16:creationId xmlns:a16="http://schemas.microsoft.com/office/drawing/2014/main" id="{D6AA5E1F-CE78-F54A-BAA5-671F9FEBF9E7}"/>
              </a:ext>
            </a:extLst>
          </p:cNvPr>
          <p:cNvSpPr>
            <a:spLocks noGrp="1" noChangeAspect="1"/>
          </p:cNvSpPr>
          <p:nvPr>
            <p:ph type="pic" sz="quarter" idx="23"/>
          </p:nvPr>
        </p:nvSpPr>
        <p:spPr>
          <a:xfrm>
            <a:off x="491613" y="4058321"/>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r>
              <a:rPr lang="en-US"/>
              <a:t>Click icon to add picture</a:t>
            </a:r>
            <a:endParaRPr lang="sr-Latn-RS"/>
          </a:p>
        </p:txBody>
      </p:sp>
      <p:sp>
        <p:nvSpPr>
          <p:cNvPr id="40" name="Content Placeholder 6">
            <a:extLst>
              <a:ext uri="{FF2B5EF4-FFF2-40B4-BE49-F238E27FC236}">
                <a16:creationId xmlns:a16="http://schemas.microsoft.com/office/drawing/2014/main" id="{3F593693-DBDD-4A4A-B1FD-94F852401C57}"/>
              </a:ext>
            </a:extLst>
          </p:cNvPr>
          <p:cNvSpPr>
            <a:spLocks noGrp="1"/>
          </p:cNvSpPr>
          <p:nvPr>
            <p:ph sz="quarter" idx="24"/>
          </p:nvPr>
        </p:nvSpPr>
        <p:spPr>
          <a:xfrm>
            <a:off x="1540216" y="5283014"/>
            <a:ext cx="4034244" cy="889541"/>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41" name="Picture Placeholder 40">
            <a:extLst>
              <a:ext uri="{FF2B5EF4-FFF2-40B4-BE49-F238E27FC236}">
                <a16:creationId xmlns:a16="http://schemas.microsoft.com/office/drawing/2014/main" id="{25E53967-3077-F743-B30B-4125DF4B15FD}"/>
              </a:ext>
            </a:extLst>
          </p:cNvPr>
          <p:cNvSpPr>
            <a:spLocks noGrp="1" noChangeAspect="1"/>
          </p:cNvSpPr>
          <p:nvPr>
            <p:ph type="pic" sz="quarter" idx="25"/>
          </p:nvPr>
        </p:nvSpPr>
        <p:spPr>
          <a:xfrm>
            <a:off x="491613" y="5283013"/>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r>
              <a:rPr lang="en-US"/>
              <a:t>Click icon to add picture</a:t>
            </a:r>
            <a:endParaRPr lang="sr-Latn-RS"/>
          </a:p>
        </p:txBody>
      </p:sp>
      <p:sp>
        <p:nvSpPr>
          <p:cNvPr id="51" name="Content Placeholder 6">
            <a:extLst>
              <a:ext uri="{FF2B5EF4-FFF2-40B4-BE49-F238E27FC236}">
                <a16:creationId xmlns:a16="http://schemas.microsoft.com/office/drawing/2014/main" id="{7D6F0415-CC33-B24E-89E9-A424E79E1968}"/>
              </a:ext>
            </a:extLst>
          </p:cNvPr>
          <p:cNvSpPr>
            <a:spLocks noGrp="1"/>
          </p:cNvSpPr>
          <p:nvPr>
            <p:ph sz="quarter" idx="26"/>
          </p:nvPr>
        </p:nvSpPr>
        <p:spPr>
          <a:xfrm>
            <a:off x="7540018" y="1608938"/>
            <a:ext cx="4034244" cy="889541"/>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52" name="Picture Placeholder 51">
            <a:extLst>
              <a:ext uri="{FF2B5EF4-FFF2-40B4-BE49-F238E27FC236}">
                <a16:creationId xmlns:a16="http://schemas.microsoft.com/office/drawing/2014/main" id="{4BCCAAD9-DD5D-FF4D-BFB3-AAEF6441CDC6}"/>
              </a:ext>
            </a:extLst>
          </p:cNvPr>
          <p:cNvSpPr>
            <a:spLocks noGrp="1" noChangeAspect="1"/>
          </p:cNvSpPr>
          <p:nvPr>
            <p:ph type="pic" sz="quarter" idx="27"/>
          </p:nvPr>
        </p:nvSpPr>
        <p:spPr>
          <a:xfrm>
            <a:off x="6491415" y="1608937"/>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r>
              <a:rPr lang="en-US"/>
              <a:t>Click icon to add picture</a:t>
            </a:r>
            <a:endParaRPr lang="sr-Latn-RS"/>
          </a:p>
        </p:txBody>
      </p:sp>
      <p:sp>
        <p:nvSpPr>
          <p:cNvPr id="53" name="Content Placeholder 6">
            <a:extLst>
              <a:ext uri="{FF2B5EF4-FFF2-40B4-BE49-F238E27FC236}">
                <a16:creationId xmlns:a16="http://schemas.microsoft.com/office/drawing/2014/main" id="{2AF56B09-08B5-DC41-82DB-4A7904060D37}"/>
              </a:ext>
            </a:extLst>
          </p:cNvPr>
          <p:cNvSpPr>
            <a:spLocks noGrp="1"/>
          </p:cNvSpPr>
          <p:nvPr>
            <p:ph sz="quarter" idx="28"/>
          </p:nvPr>
        </p:nvSpPr>
        <p:spPr>
          <a:xfrm>
            <a:off x="7540018" y="2836376"/>
            <a:ext cx="4034244" cy="889541"/>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54" name="Picture Placeholder 53">
            <a:extLst>
              <a:ext uri="{FF2B5EF4-FFF2-40B4-BE49-F238E27FC236}">
                <a16:creationId xmlns:a16="http://schemas.microsoft.com/office/drawing/2014/main" id="{47407BC3-E5A9-DF46-8072-0B8529332476}"/>
              </a:ext>
            </a:extLst>
          </p:cNvPr>
          <p:cNvSpPr>
            <a:spLocks noGrp="1" noChangeAspect="1"/>
          </p:cNvSpPr>
          <p:nvPr>
            <p:ph type="pic" sz="quarter" idx="29"/>
          </p:nvPr>
        </p:nvSpPr>
        <p:spPr>
          <a:xfrm>
            <a:off x="6491415" y="2833629"/>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r>
              <a:rPr lang="en-US"/>
              <a:t>Click icon to add picture</a:t>
            </a:r>
            <a:endParaRPr lang="sr-Latn-RS"/>
          </a:p>
        </p:txBody>
      </p:sp>
      <p:sp>
        <p:nvSpPr>
          <p:cNvPr id="55" name="Content Placeholder 6">
            <a:extLst>
              <a:ext uri="{FF2B5EF4-FFF2-40B4-BE49-F238E27FC236}">
                <a16:creationId xmlns:a16="http://schemas.microsoft.com/office/drawing/2014/main" id="{70E9E96B-7B95-614B-86A3-2A4DF2762C23}"/>
              </a:ext>
            </a:extLst>
          </p:cNvPr>
          <p:cNvSpPr>
            <a:spLocks noGrp="1"/>
          </p:cNvSpPr>
          <p:nvPr>
            <p:ph sz="quarter" idx="30"/>
          </p:nvPr>
        </p:nvSpPr>
        <p:spPr>
          <a:xfrm>
            <a:off x="7540018" y="4055576"/>
            <a:ext cx="4034244" cy="889541"/>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56" name="Picture Placeholder 55">
            <a:extLst>
              <a:ext uri="{FF2B5EF4-FFF2-40B4-BE49-F238E27FC236}">
                <a16:creationId xmlns:a16="http://schemas.microsoft.com/office/drawing/2014/main" id="{72FDCF32-CEF7-AC46-B6EC-F48D186BA0EE}"/>
              </a:ext>
            </a:extLst>
          </p:cNvPr>
          <p:cNvSpPr>
            <a:spLocks noGrp="1" noChangeAspect="1"/>
          </p:cNvSpPr>
          <p:nvPr>
            <p:ph type="pic" sz="quarter" idx="31"/>
          </p:nvPr>
        </p:nvSpPr>
        <p:spPr>
          <a:xfrm>
            <a:off x="6491415" y="4058321"/>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r>
              <a:rPr lang="en-US"/>
              <a:t>Click icon to add picture</a:t>
            </a:r>
            <a:endParaRPr lang="sr-Latn-RS"/>
          </a:p>
        </p:txBody>
      </p:sp>
      <p:sp>
        <p:nvSpPr>
          <p:cNvPr id="57" name="Content Placeholder 6">
            <a:extLst>
              <a:ext uri="{FF2B5EF4-FFF2-40B4-BE49-F238E27FC236}">
                <a16:creationId xmlns:a16="http://schemas.microsoft.com/office/drawing/2014/main" id="{EB32B07D-ED0F-0F48-830B-918C571B143E}"/>
              </a:ext>
            </a:extLst>
          </p:cNvPr>
          <p:cNvSpPr>
            <a:spLocks noGrp="1"/>
          </p:cNvSpPr>
          <p:nvPr>
            <p:ph sz="quarter" idx="32"/>
          </p:nvPr>
        </p:nvSpPr>
        <p:spPr>
          <a:xfrm>
            <a:off x="7540018" y="5283014"/>
            <a:ext cx="4034244" cy="889541"/>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58" name="Picture Placeholder 57">
            <a:extLst>
              <a:ext uri="{FF2B5EF4-FFF2-40B4-BE49-F238E27FC236}">
                <a16:creationId xmlns:a16="http://schemas.microsoft.com/office/drawing/2014/main" id="{6CFCB229-3619-1844-8F6D-F8B7DAD24246}"/>
              </a:ext>
            </a:extLst>
          </p:cNvPr>
          <p:cNvSpPr>
            <a:spLocks noGrp="1" noChangeAspect="1"/>
          </p:cNvSpPr>
          <p:nvPr>
            <p:ph type="pic" sz="quarter" idx="33"/>
          </p:nvPr>
        </p:nvSpPr>
        <p:spPr>
          <a:xfrm>
            <a:off x="6491415" y="5283013"/>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r>
              <a:rPr lang="en-US"/>
              <a:t>Click icon to add picture</a:t>
            </a:r>
            <a:endParaRPr lang="sr-Latn-RS"/>
          </a:p>
        </p:txBody>
      </p:sp>
    </p:spTree>
    <p:extLst>
      <p:ext uri="{BB962C8B-B14F-4D97-AF65-F5344CB8AC3E}">
        <p14:creationId xmlns:p14="http://schemas.microsoft.com/office/powerpoint/2010/main" val="531308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 4 column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2F987-3A15-554F-A2C2-C460D0654B41}"/>
              </a:ext>
            </a:extLst>
          </p:cNvPr>
          <p:cNvSpPr>
            <a:spLocks noGrp="1"/>
          </p:cNvSpPr>
          <p:nvPr>
            <p:ph type="title"/>
          </p:nvPr>
        </p:nvSpPr>
        <p:spPr>
          <a:xfrm>
            <a:off x="491614" y="370291"/>
            <a:ext cx="10465418" cy="827889"/>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18" name="Content Placeholder 6">
            <a:extLst>
              <a:ext uri="{FF2B5EF4-FFF2-40B4-BE49-F238E27FC236}">
                <a16:creationId xmlns:a16="http://schemas.microsoft.com/office/drawing/2014/main" id="{D2AE06F4-0E04-7C4A-A56F-8FDD79FBAA1E}"/>
              </a:ext>
            </a:extLst>
          </p:cNvPr>
          <p:cNvSpPr>
            <a:spLocks noGrp="1"/>
          </p:cNvSpPr>
          <p:nvPr>
            <p:ph sz="quarter" idx="14"/>
          </p:nvPr>
        </p:nvSpPr>
        <p:spPr>
          <a:xfrm>
            <a:off x="8928538" y="1411640"/>
            <a:ext cx="2548759" cy="4926097"/>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1" name="Content Placeholder 6">
            <a:extLst>
              <a:ext uri="{FF2B5EF4-FFF2-40B4-BE49-F238E27FC236}">
                <a16:creationId xmlns:a16="http://schemas.microsoft.com/office/drawing/2014/main" id="{F8EDED9B-98D1-FF49-A4D5-696455904419}"/>
              </a:ext>
            </a:extLst>
          </p:cNvPr>
          <p:cNvSpPr>
            <a:spLocks noGrp="1"/>
          </p:cNvSpPr>
          <p:nvPr>
            <p:ph sz="quarter" idx="15"/>
          </p:nvPr>
        </p:nvSpPr>
        <p:spPr>
          <a:xfrm>
            <a:off x="6116230" y="1411640"/>
            <a:ext cx="2548759" cy="4926097"/>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3" name="Content Placeholder 6">
            <a:extLst>
              <a:ext uri="{FF2B5EF4-FFF2-40B4-BE49-F238E27FC236}">
                <a16:creationId xmlns:a16="http://schemas.microsoft.com/office/drawing/2014/main" id="{748A6C84-0FAE-DA43-9BD9-D3E4AE54DFDD}"/>
              </a:ext>
            </a:extLst>
          </p:cNvPr>
          <p:cNvSpPr>
            <a:spLocks noGrp="1"/>
          </p:cNvSpPr>
          <p:nvPr>
            <p:ph sz="quarter" idx="16"/>
          </p:nvPr>
        </p:nvSpPr>
        <p:spPr>
          <a:xfrm>
            <a:off x="3303922" y="1411640"/>
            <a:ext cx="2548759" cy="4926097"/>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4" name="Content Placeholder 6">
            <a:extLst>
              <a:ext uri="{FF2B5EF4-FFF2-40B4-BE49-F238E27FC236}">
                <a16:creationId xmlns:a16="http://schemas.microsoft.com/office/drawing/2014/main" id="{163B8D8C-0E4E-684C-8C5B-2199FB248261}"/>
              </a:ext>
            </a:extLst>
          </p:cNvPr>
          <p:cNvSpPr>
            <a:spLocks noGrp="1"/>
          </p:cNvSpPr>
          <p:nvPr>
            <p:ph sz="quarter" idx="17"/>
          </p:nvPr>
        </p:nvSpPr>
        <p:spPr>
          <a:xfrm>
            <a:off x="491614" y="1411640"/>
            <a:ext cx="2548759" cy="4926097"/>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83727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 4 pictures/tex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2F987-3A15-554F-A2C2-C460D0654B41}"/>
              </a:ext>
            </a:extLst>
          </p:cNvPr>
          <p:cNvSpPr>
            <a:spLocks noGrp="1"/>
          </p:cNvSpPr>
          <p:nvPr>
            <p:ph type="title"/>
          </p:nvPr>
        </p:nvSpPr>
        <p:spPr>
          <a:xfrm>
            <a:off x="491614" y="370291"/>
            <a:ext cx="10465418" cy="827889"/>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20" name="Content Placeholder 6">
            <a:extLst>
              <a:ext uri="{FF2B5EF4-FFF2-40B4-BE49-F238E27FC236}">
                <a16:creationId xmlns:a16="http://schemas.microsoft.com/office/drawing/2014/main" id="{2F3484F1-FC11-EC40-BD87-FE7F93185B73}"/>
              </a:ext>
            </a:extLst>
          </p:cNvPr>
          <p:cNvSpPr>
            <a:spLocks noGrp="1"/>
          </p:cNvSpPr>
          <p:nvPr>
            <p:ph sz="quarter" idx="10"/>
          </p:nvPr>
        </p:nvSpPr>
        <p:spPr>
          <a:xfrm>
            <a:off x="2738682" y="1681373"/>
            <a:ext cx="3168000" cy="1980001"/>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1" name="Picture Placeholder 20">
            <a:extLst>
              <a:ext uri="{FF2B5EF4-FFF2-40B4-BE49-F238E27FC236}">
                <a16:creationId xmlns:a16="http://schemas.microsoft.com/office/drawing/2014/main" id="{B9859D29-2612-D54F-BF3C-725188D6034D}"/>
              </a:ext>
            </a:extLst>
          </p:cNvPr>
          <p:cNvSpPr>
            <a:spLocks noGrp="1" noChangeAspect="1"/>
          </p:cNvSpPr>
          <p:nvPr>
            <p:ph type="pic" sz="quarter" idx="14"/>
          </p:nvPr>
        </p:nvSpPr>
        <p:spPr>
          <a:xfrm>
            <a:off x="491613" y="1681373"/>
            <a:ext cx="1979942" cy="1980000"/>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a:lvl1pPr>
          </a:lstStyle>
          <a:p>
            <a:r>
              <a:rPr lang="en-US"/>
              <a:t>Click icon to add picture</a:t>
            </a:r>
            <a:endParaRPr lang="sr-Latn-RS"/>
          </a:p>
        </p:txBody>
      </p:sp>
      <p:sp>
        <p:nvSpPr>
          <p:cNvPr id="24" name="Content Placeholder 6">
            <a:extLst>
              <a:ext uri="{FF2B5EF4-FFF2-40B4-BE49-F238E27FC236}">
                <a16:creationId xmlns:a16="http://schemas.microsoft.com/office/drawing/2014/main" id="{3B1920D6-EA94-F247-94FB-5A686B6F78EE}"/>
              </a:ext>
            </a:extLst>
          </p:cNvPr>
          <p:cNvSpPr>
            <a:spLocks noGrp="1"/>
          </p:cNvSpPr>
          <p:nvPr>
            <p:ph sz="quarter" idx="15"/>
          </p:nvPr>
        </p:nvSpPr>
        <p:spPr>
          <a:xfrm>
            <a:off x="2738682" y="3971492"/>
            <a:ext cx="3168000" cy="1980001"/>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5" name="Picture Placeholder 24">
            <a:extLst>
              <a:ext uri="{FF2B5EF4-FFF2-40B4-BE49-F238E27FC236}">
                <a16:creationId xmlns:a16="http://schemas.microsoft.com/office/drawing/2014/main" id="{EE335ECD-3637-994B-9848-6FC6D5320E2C}"/>
              </a:ext>
            </a:extLst>
          </p:cNvPr>
          <p:cNvSpPr>
            <a:spLocks noGrp="1" noChangeAspect="1"/>
          </p:cNvSpPr>
          <p:nvPr>
            <p:ph type="pic" sz="quarter" idx="16"/>
          </p:nvPr>
        </p:nvSpPr>
        <p:spPr>
          <a:xfrm>
            <a:off x="491613" y="3971492"/>
            <a:ext cx="1979942" cy="1980000"/>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a:lvl1pPr>
          </a:lstStyle>
          <a:p>
            <a:r>
              <a:rPr lang="en-US"/>
              <a:t>Click icon to add picture</a:t>
            </a:r>
            <a:endParaRPr lang="sr-Latn-RS"/>
          </a:p>
        </p:txBody>
      </p:sp>
      <p:sp>
        <p:nvSpPr>
          <p:cNvPr id="26" name="Content Placeholder 6">
            <a:extLst>
              <a:ext uri="{FF2B5EF4-FFF2-40B4-BE49-F238E27FC236}">
                <a16:creationId xmlns:a16="http://schemas.microsoft.com/office/drawing/2014/main" id="{A8139527-E921-E849-AD90-55A58992C18C}"/>
              </a:ext>
            </a:extLst>
          </p:cNvPr>
          <p:cNvSpPr>
            <a:spLocks noGrp="1"/>
          </p:cNvSpPr>
          <p:nvPr>
            <p:ph sz="quarter" idx="17"/>
          </p:nvPr>
        </p:nvSpPr>
        <p:spPr>
          <a:xfrm>
            <a:off x="8532386" y="1681373"/>
            <a:ext cx="3168000" cy="1980001"/>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7" name="Picture Placeholder 26">
            <a:extLst>
              <a:ext uri="{FF2B5EF4-FFF2-40B4-BE49-F238E27FC236}">
                <a16:creationId xmlns:a16="http://schemas.microsoft.com/office/drawing/2014/main" id="{9257CE7D-3B34-9E45-B0D8-97EE67A1E558}"/>
              </a:ext>
            </a:extLst>
          </p:cNvPr>
          <p:cNvSpPr>
            <a:spLocks noGrp="1" noChangeAspect="1"/>
          </p:cNvSpPr>
          <p:nvPr>
            <p:ph type="pic" sz="quarter" idx="18"/>
          </p:nvPr>
        </p:nvSpPr>
        <p:spPr>
          <a:xfrm>
            <a:off x="6285317" y="1681373"/>
            <a:ext cx="1979942" cy="1980000"/>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a:lvl1pPr>
          </a:lstStyle>
          <a:p>
            <a:r>
              <a:rPr lang="en-US"/>
              <a:t>Click icon to add picture</a:t>
            </a:r>
            <a:endParaRPr lang="sr-Latn-RS"/>
          </a:p>
        </p:txBody>
      </p:sp>
      <p:sp>
        <p:nvSpPr>
          <p:cNvPr id="28" name="Content Placeholder 6">
            <a:extLst>
              <a:ext uri="{FF2B5EF4-FFF2-40B4-BE49-F238E27FC236}">
                <a16:creationId xmlns:a16="http://schemas.microsoft.com/office/drawing/2014/main" id="{F3456B8B-4387-6948-8639-F13C6F98C0F1}"/>
              </a:ext>
            </a:extLst>
          </p:cNvPr>
          <p:cNvSpPr>
            <a:spLocks noGrp="1"/>
          </p:cNvSpPr>
          <p:nvPr>
            <p:ph sz="quarter" idx="19"/>
          </p:nvPr>
        </p:nvSpPr>
        <p:spPr>
          <a:xfrm>
            <a:off x="8532386" y="3971492"/>
            <a:ext cx="3168000" cy="1980001"/>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9" name="Picture Placeholder 28">
            <a:extLst>
              <a:ext uri="{FF2B5EF4-FFF2-40B4-BE49-F238E27FC236}">
                <a16:creationId xmlns:a16="http://schemas.microsoft.com/office/drawing/2014/main" id="{D283D76D-817D-3F44-B746-786709B59996}"/>
              </a:ext>
            </a:extLst>
          </p:cNvPr>
          <p:cNvSpPr>
            <a:spLocks noGrp="1" noChangeAspect="1"/>
          </p:cNvSpPr>
          <p:nvPr>
            <p:ph type="pic" sz="quarter" idx="20"/>
          </p:nvPr>
        </p:nvSpPr>
        <p:spPr>
          <a:xfrm>
            <a:off x="6285317" y="3971492"/>
            <a:ext cx="1979942" cy="1980000"/>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a:lvl1pPr>
          </a:lstStyle>
          <a:p>
            <a:r>
              <a:rPr lang="en-US"/>
              <a:t>Click icon to add picture</a:t>
            </a:r>
            <a:endParaRPr lang="sr-Latn-RS"/>
          </a:p>
        </p:txBody>
      </p:sp>
    </p:spTree>
    <p:extLst>
      <p:ext uri="{BB962C8B-B14F-4D97-AF65-F5344CB8AC3E}">
        <p14:creationId xmlns:p14="http://schemas.microsoft.com/office/powerpoint/2010/main" val="3235512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 3 picture + subheading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2F987-3A15-554F-A2C2-C460D0654B41}"/>
              </a:ext>
            </a:extLst>
          </p:cNvPr>
          <p:cNvSpPr>
            <a:spLocks noGrp="1"/>
          </p:cNvSpPr>
          <p:nvPr>
            <p:ph type="title"/>
          </p:nvPr>
        </p:nvSpPr>
        <p:spPr>
          <a:xfrm>
            <a:off x="909145" y="370291"/>
            <a:ext cx="10373710" cy="827889"/>
          </a:xfrm>
          <a:prstGeom prst="rect">
            <a:avLst/>
          </a:prstGeom>
        </p:spPr>
        <p:txBody>
          <a:bodyPr vert="horz" lIns="91440" tIns="45720" rIns="91440" bIns="45720" rtlCol="0" anchor="b">
            <a:normAutofit/>
          </a:bodyPr>
          <a:lstStyle>
            <a:lvl1pPr algn="ctr">
              <a:defRPr/>
            </a:lvl1pPr>
          </a:lstStyle>
          <a:p>
            <a:r>
              <a:rPr lang="en-US"/>
              <a:t>Click to edit Master title style</a:t>
            </a:r>
            <a:endParaRPr lang="sr-Latn-RS"/>
          </a:p>
        </p:txBody>
      </p:sp>
      <p:sp>
        <p:nvSpPr>
          <p:cNvPr id="20" name="Content Placeholder 6">
            <a:extLst>
              <a:ext uri="{FF2B5EF4-FFF2-40B4-BE49-F238E27FC236}">
                <a16:creationId xmlns:a16="http://schemas.microsoft.com/office/drawing/2014/main" id="{2F3484F1-FC11-EC40-BD87-FE7F93185B73}"/>
              </a:ext>
            </a:extLst>
          </p:cNvPr>
          <p:cNvSpPr>
            <a:spLocks noGrp="1"/>
          </p:cNvSpPr>
          <p:nvPr>
            <p:ph sz="quarter" idx="10"/>
          </p:nvPr>
        </p:nvSpPr>
        <p:spPr>
          <a:xfrm>
            <a:off x="491612" y="5259209"/>
            <a:ext cx="3056003" cy="803600"/>
          </a:xfrm>
          <a:prstGeom prst="rect">
            <a:avLst/>
          </a:prstGeom>
        </p:spPr>
        <p:txBody>
          <a:bodyPr>
            <a:normAutofit/>
          </a:bodyPr>
          <a:lstStyle>
            <a:lvl1pPr marL="0" indent="0" algn="ctr">
              <a:buNone/>
              <a:defRPr sz="1800" b="1"/>
            </a:lvl1pPr>
            <a:lvl2pPr>
              <a:defRPr sz="1400"/>
            </a:lvl2pPr>
            <a:lvl3pPr>
              <a:defRPr sz="1400"/>
            </a:lvl3pPr>
            <a:lvl4pPr>
              <a:defRPr sz="1400"/>
            </a:lvl4pPr>
            <a:lvl5pPr>
              <a:defRPr sz="1400"/>
            </a:lvl5pPr>
          </a:lstStyle>
          <a:p>
            <a:pPr lvl="0"/>
            <a:r>
              <a:rPr lang="en-US"/>
              <a:t>Click to edit Master text styles</a:t>
            </a:r>
          </a:p>
        </p:txBody>
      </p:sp>
      <p:sp>
        <p:nvSpPr>
          <p:cNvPr id="21" name="Picture Placeholder 20">
            <a:extLst>
              <a:ext uri="{FF2B5EF4-FFF2-40B4-BE49-F238E27FC236}">
                <a16:creationId xmlns:a16="http://schemas.microsoft.com/office/drawing/2014/main" id="{B9859D29-2612-D54F-BF3C-725188D6034D}"/>
              </a:ext>
            </a:extLst>
          </p:cNvPr>
          <p:cNvSpPr>
            <a:spLocks noGrp="1" noChangeAspect="1"/>
          </p:cNvSpPr>
          <p:nvPr>
            <p:ph type="pic" sz="quarter" idx="14"/>
          </p:nvPr>
        </p:nvSpPr>
        <p:spPr>
          <a:xfrm>
            <a:off x="491612" y="2001938"/>
            <a:ext cx="3056003" cy="3056093"/>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a:lvl1pPr>
          </a:lstStyle>
          <a:p>
            <a:r>
              <a:rPr lang="en-US"/>
              <a:t>Click icon to add picture</a:t>
            </a:r>
            <a:endParaRPr lang="sr-Latn-RS"/>
          </a:p>
        </p:txBody>
      </p:sp>
      <p:sp>
        <p:nvSpPr>
          <p:cNvPr id="13" name="Picture Placeholder 12">
            <a:extLst>
              <a:ext uri="{FF2B5EF4-FFF2-40B4-BE49-F238E27FC236}">
                <a16:creationId xmlns:a16="http://schemas.microsoft.com/office/drawing/2014/main" id="{5BD9E322-8D3E-CB4D-ACF6-E65067FA8EE0}"/>
              </a:ext>
            </a:extLst>
          </p:cNvPr>
          <p:cNvSpPr>
            <a:spLocks noGrp="1" noChangeAspect="1"/>
          </p:cNvSpPr>
          <p:nvPr>
            <p:ph type="pic" sz="quarter" idx="15"/>
          </p:nvPr>
        </p:nvSpPr>
        <p:spPr>
          <a:xfrm>
            <a:off x="4567998" y="2001938"/>
            <a:ext cx="3056003" cy="3056093"/>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a:lvl1pPr>
          </a:lstStyle>
          <a:p>
            <a:r>
              <a:rPr lang="en-US"/>
              <a:t>Click icon to add picture</a:t>
            </a:r>
            <a:endParaRPr lang="sr-Latn-RS"/>
          </a:p>
        </p:txBody>
      </p:sp>
      <p:sp>
        <p:nvSpPr>
          <p:cNvPr id="14" name="Picture Placeholder 13">
            <a:extLst>
              <a:ext uri="{FF2B5EF4-FFF2-40B4-BE49-F238E27FC236}">
                <a16:creationId xmlns:a16="http://schemas.microsoft.com/office/drawing/2014/main" id="{7FE70E3C-8353-3044-AF7F-8C7FA9306BAE}"/>
              </a:ext>
            </a:extLst>
          </p:cNvPr>
          <p:cNvSpPr>
            <a:spLocks noGrp="1" noChangeAspect="1"/>
          </p:cNvSpPr>
          <p:nvPr>
            <p:ph type="pic" sz="quarter" idx="16"/>
          </p:nvPr>
        </p:nvSpPr>
        <p:spPr>
          <a:xfrm>
            <a:off x="8644383" y="2001938"/>
            <a:ext cx="3056003" cy="3056093"/>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a:lvl1pPr>
          </a:lstStyle>
          <a:p>
            <a:r>
              <a:rPr lang="en-US"/>
              <a:t>Click icon to add picture</a:t>
            </a:r>
            <a:endParaRPr lang="sr-Latn-RS"/>
          </a:p>
        </p:txBody>
      </p:sp>
      <p:sp>
        <p:nvSpPr>
          <p:cNvPr id="15" name="Content Placeholder 6">
            <a:extLst>
              <a:ext uri="{FF2B5EF4-FFF2-40B4-BE49-F238E27FC236}">
                <a16:creationId xmlns:a16="http://schemas.microsoft.com/office/drawing/2014/main" id="{B9878157-E8D1-D547-B01A-09D2D1FC866A}"/>
              </a:ext>
            </a:extLst>
          </p:cNvPr>
          <p:cNvSpPr>
            <a:spLocks noGrp="1"/>
          </p:cNvSpPr>
          <p:nvPr>
            <p:ph sz="quarter" idx="17"/>
          </p:nvPr>
        </p:nvSpPr>
        <p:spPr>
          <a:xfrm>
            <a:off x="4567997" y="5259209"/>
            <a:ext cx="3056003" cy="803600"/>
          </a:xfrm>
          <a:prstGeom prst="rect">
            <a:avLst/>
          </a:prstGeom>
        </p:spPr>
        <p:txBody>
          <a:bodyPr>
            <a:normAutofit/>
          </a:bodyPr>
          <a:lstStyle>
            <a:lvl1pPr marL="0" indent="0" algn="ctr">
              <a:buNone/>
              <a:defRPr sz="1800" b="1"/>
            </a:lvl1pPr>
            <a:lvl2pPr>
              <a:defRPr sz="1400"/>
            </a:lvl2pPr>
            <a:lvl3pPr>
              <a:defRPr sz="1400"/>
            </a:lvl3pPr>
            <a:lvl4pPr>
              <a:defRPr sz="1400"/>
            </a:lvl4pPr>
            <a:lvl5pPr>
              <a:defRPr sz="1400"/>
            </a:lvl5pPr>
          </a:lstStyle>
          <a:p>
            <a:pPr lvl="0"/>
            <a:r>
              <a:rPr lang="en-US"/>
              <a:t>Click to edit Master text styles</a:t>
            </a:r>
          </a:p>
        </p:txBody>
      </p:sp>
      <p:sp>
        <p:nvSpPr>
          <p:cNvPr id="16" name="Content Placeholder 6">
            <a:extLst>
              <a:ext uri="{FF2B5EF4-FFF2-40B4-BE49-F238E27FC236}">
                <a16:creationId xmlns:a16="http://schemas.microsoft.com/office/drawing/2014/main" id="{B2288BB2-6612-E143-BEB0-F84F63E63693}"/>
              </a:ext>
            </a:extLst>
          </p:cNvPr>
          <p:cNvSpPr>
            <a:spLocks noGrp="1"/>
          </p:cNvSpPr>
          <p:nvPr>
            <p:ph sz="quarter" idx="18"/>
          </p:nvPr>
        </p:nvSpPr>
        <p:spPr>
          <a:xfrm>
            <a:off x="8644383" y="5259209"/>
            <a:ext cx="3056003" cy="803600"/>
          </a:xfrm>
          <a:prstGeom prst="rect">
            <a:avLst/>
          </a:prstGeom>
        </p:spPr>
        <p:txBody>
          <a:bodyPr>
            <a:normAutofit/>
          </a:bodyPr>
          <a:lstStyle>
            <a:lvl1pPr marL="0" indent="0" algn="ctr">
              <a:buNone/>
              <a:defRPr sz="1800" b="1"/>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066762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icture/Text 01">
    <p:spTree>
      <p:nvGrpSpPr>
        <p:cNvPr id="1" name=""/>
        <p:cNvGrpSpPr/>
        <p:nvPr/>
      </p:nvGrpSpPr>
      <p:grpSpPr>
        <a:xfrm>
          <a:off x="0" y="0"/>
          <a:ext cx="0" cy="0"/>
          <a:chOff x="0" y="0"/>
          <a:chExt cx="0" cy="0"/>
        </a:xfrm>
      </p:grpSpPr>
      <p:sp>
        <p:nvSpPr>
          <p:cNvPr id="40" name="Content Placeholder 6">
            <a:extLst>
              <a:ext uri="{FF2B5EF4-FFF2-40B4-BE49-F238E27FC236}">
                <a16:creationId xmlns:a16="http://schemas.microsoft.com/office/drawing/2014/main" id="{B03B0677-9BEB-0246-BAFA-EE64C2BC970E}"/>
              </a:ext>
            </a:extLst>
          </p:cNvPr>
          <p:cNvSpPr>
            <a:spLocks noGrp="1"/>
          </p:cNvSpPr>
          <p:nvPr>
            <p:ph sz="quarter" idx="11"/>
          </p:nvPr>
        </p:nvSpPr>
        <p:spPr>
          <a:xfrm>
            <a:off x="491614" y="1566041"/>
            <a:ext cx="4740344" cy="472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1" name="Title Placeholder 1">
            <a:extLst>
              <a:ext uri="{FF2B5EF4-FFF2-40B4-BE49-F238E27FC236}">
                <a16:creationId xmlns:a16="http://schemas.microsoft.com/office/drawing/2014/main" id="{2691A68A-CFBE-3747-A887-5EBF9C6BF362}"/>
              </a:ext>
            </a:extLst>
          </p:cNvPr>
          <p:cNvSpPr>
            <a:spLocks noGrp="1"/>
          </p:cNvSpPr>
          <p:nvPr>
            <p:ph type="title" hasCustomPrompt="1"/>
          </p:nvPr>
        </p:nvSpPr>
        <p:spPr>
          <a:xfrm>
            <a:off x="491614" y="370291"/>
            <a:ext cx="4740344" cy="827889"/>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11" name="Picture Placeholder 10">
            <a:extLst>
              <a:ext uri="{FF2B5EF4-FFF2-40B4-BE49-F238E27FC236}">
                <a16:creationId xmlns:a16="http://schemas.microsoft.com/office/drawing/2014/main" id="{2F64C669-FE77-7043-B254-947BB743E65C}"/>
              </a:ext>
            </a:extLst>
          </p:cNvPr>
          <p:cNvSpPr>
            <a:spLocks noGrp="1"/>
          </p:cNvSpPr>
          <p:nvPr>
            <p:ph type="pic" sz="quarter" idx="12"/>
          </p:nvPr>
        </p:nvSpPr>
        <p:spPr>
          <a:xfrm>
            <a:off x="5773317" y="364039"/>
            <a:ext cx="5927069" cy="5925443"/>
          </a:xfrm>
          <a:custGeom>
            <a:avLst/>
            <a:gdLst>
              <a:gd name="connsiteX0" fmla="*/ 3360804 w 5914085"/>
              <a:gd name="connsiteY0" fmla="*/ 286964 h 5916848"/>
              <a:gd name="connsiteX1" fmla="*/ 4531257 w 5914085"/>
              <a:gd name="connsiteY1" fmla="*/ 516071 h 5916848"/>
              <a:gd name="connsiteX2" fmla="*/ 5513258 w 5914085"/>
              <a:gd name="connsiteY2" fmla="*/ 2407196 h 5916848"/>
              <a:gd name="connsiteX3" fmla="*/ 5401636 w 5914085"/>
              <a:gd name="connsiteY3" fmla="*/ 4534020 h 5916848"/>
              <a:gd name="connsiteX4" fmla="*/ 3510511 w 5914085"/>
              <a:gd name="connsiteY4" fmla="*/ 5515560 h 5916848"/>
              <a:gd name="connsiteX5" fmla="*/ 2458861 w 5914085"/>
              <a:gd name="connsiteY5" fmla="*/ 5635024 h 5916848"/>
              <a:gd name="connsiteX6" fmla="*/ 1382764 w 5914085"/>
              <a:gd name="connsiteY6" fmla="*/ 5404399 h 5916848"/>
              <a:gd name="connsiteX7" fmla="*/ 400763 w 5914085"/>
              <a:gd name="connsiteY7" fmla="*/ 3513274 h 5916848"/>
              <a:gd name="connsiteX8" fmla="*/ 512386 w 5914085"/>
              <a:gd name="connsiteY8" fmla="*/ 1386911 h 5916848"/>
              <a:gd name="connsiteX9" fmla="*/ 2403511 w 5914085"/>
              <a:gd name="connsiteY9" fmla="*/ 404910 h 5916848"/>
              <a:gd name="connsiteX10" fmla="*/ 3360804 w 5914085"/>
              <a:gd name="connsiteY10" fmla="*/ 286964 h 5916848"/>
              <a:gd name="connsiteX11" fmla="*/ 5904000 w 5914085"/>
              <a:gd name="connsiteY11" fmla="*/ 3161 h 5916848"/>
              <a:gd name="connsiteX12" fmla="*/ 5914085 w 5914085"/>
              <a:gd name="connsiteY12" fmla="*/ 3161 h 5916848"/>
              <a:gd name="connsiteX13" fmla="*/ 5914085 w 5914085"/>
              <a:gd name="connsiteY13" fmla="*/ 5916848 h 5916848"/>
              <a:gd name="connsiteX14" fmla="*/ 398 w 5914085"/>
              <a:gd name="connsiteY14" fmla="*/ 5916848 h 5916848"/>
              <a:gd name="connsiteX15" fmla="*/ 398 w 5914085"/>
              <a:gd name="connsiteY15" fmla="*/ 5904000 h 5916848"/>
              <a:gd name="connsiteX16" fmla="*/ 5904000 w 5914085"/>
              <a:gd name="connsiteY16" fmla="*/ 5904000 h 5916848"/>
              <a:gd name="connsiteX17" fmla="*/ 0 w 5914085"/>
              <a:gd name="connsiteY17" fmla="*/ 0 h 5916848"/>
              <a:gd name="connsiteX18" fmla="*/ 5904000 w 5914085"/>
              <a:gd name="connsiteY18" fmla="*/ 0 h 5916848"/>
              <a:gd name="connsiteX19" fmla="*/ 5904000 w 5914085"/>
              <a:gd name="connsiteY19" fmla="*/ 3161 h 5916848"/>
              <a:gd name="connsiteX20" fmla="*/ 398 w 5914085"/>
              <a:gd name="connsiteY20" fmla="*/ 3161 h 5916848"/>
              <a:gd name="connsiteX21" fmla="*/ 398 w 5914085"/>
              <a:gd name="connsiteY21" fmla="*/ 5904000 h 5916848"/>
              <a:gd name="connsiteX22" fmla="*/ 0 w 5914085"/>
              <a:gd name="connsiteY22" fmla="*/ 5904000 h 5916848"/>
              <a:gd name="connsiteX0" fmla="*/ 3360804 w 5914085"/>
              <a:gd name="connsiteY0" fmla="*/ 286964 h 5916848"/>
              <a:gd name="connsiteX1" fmla="*/ 4531257 w 5914085"/>
              <a:gd name="connsiteY1" fmla="*/ 516071 h 5916848"/>
              <a:gd name="connsiteX2" fmla="*/ 5513258 w 5914085"/>
              <a:gd name="connsiteY2" fmla="*/ 2407196 h 5916848"/>
              <a:gd name="connsiteX3" fmla="*/ 5401636 w 5914085"/>
              <a:gd name="connsiteY3" fmla="*/ 4534020 h 5916848"/>
              <a:gd name="connsiteX4" fmla="*/ 3510511 w 5914085"/>
              <a:gd name="connsiteY4" fmla="*/ 5515560 h 5916848"/>
              <a:gd name="connsiteX5" fmla="*/ 2458861 w 5914085"/>
              <a:gd name="connsiteY5" fmla="*/ 5635024 h 5916848"/>
              <a:gd name="connsiteX6" fmla="*/ 1382764 w 5914085"/>
              <a:gd name="connsiteY6" fmla="*/ 5404399 h 5916848"/>
              <a:gd name="connsiteX7" fmla="*/ 400763 w 5914085"/>
              <a:gd name="connsiteY7" fmla="*/ 3513274 h 5916848"/>
              <a:gd name="connsiteX8" fmla="*/ 512386 w 5914085"/>
              <a:gd name="connsiteY8" fmla="*/ 1386911 h 5916848"/>
              <a:gd name="connsiteX9" fmla="*/ 2403511 w 5914085"/>
              <a:gd name="connsiteY9" fmla="*/ 404910 h 5916848"/>
              <a:gd name="connsiteX10" fmla="*/ 3360804 w 5914085"/>
              <a:gd name="connsiteY10" fmla="*/ 286964 h 5916848"/>
              <a:gd name="connsiteX11" fmla="*/ 5904000 w 5914085"/>
              <a:gd name="connsiteY11" fmla="*/ 3161 h 5916848"/>
              <a:gd name="connsiteX12" fmla="*/ 5914085 w 5914085"/>
              <a:gd name="connsiteY12" fmla="*/ 3161 h 5916848"/>
              <a:gd name="connsiteX13" fmla="*/ 5914085 w 5914085"/>
              <a:gd name="connsiteY13" fmla="*/ 5916848 h 5916848"/>
              <a:gd name="connsiteX14" fmla="*/ 398 w 5914085"/>
              <a:gd name="connsiteY14" fmla="*/ 5916848 h 5916848"/>
              <a:gd name="connsiteX15" fmla="*/ 398 w 5914085"/>
              <a:gd name="connsiteY15" fmla="*/ 5904000 h 5916848"/>
              <a:gd name="connsiteX16" fmla="*/ 5904000 w 5914085"/>
              <a:gd name="connsiteY16" fmla="*/ 5904000 h 5916848"/>
              <a:gd name="connsiteX17" fmla="*/ 5904000 w 5914085"/>
              <a:gd name="connsiteY17" fmla="*/ 3161 h 5916848"/>
              <a:gd name="connsiteX18" fmla="*/ 0 w 5914085"/>
              <a:gd name="connsiteY18" fmla="*/ 0 h 5916848"/>
              <a:gd name="connsiteX19" fmla="*/ 5904000 w 5914085"/>
              <a:gd name="connsiteY19" fmla="*/ 0 h 5916848"/>
              <a:gd name="connsiteX20" fmla="*/ 398 w 5914085"/>
              <a:gd name="connsiteY20" fmla="*/ 3161 h 5916848"/>
              <a:gd name="connsiteX21" fmla="*/ 398 w 5914085"/>
              <a:gd name="connsiteY21" fmla="*/ 5904000 h 5916848"/>
              <a:gd name="connsiteX22" fmla="*/ 0 w 5914085"/>
              <a:gd name="connsiteY22" fmla="*/ 5904000 h 5916848"/>
              <a:gd name="connsiteX23" fmla="*/ 0 w 5914085"/>
              <a:gd name="connsiteY23" fmla="*/ 0 h 5916848"/>
              <a:gd name="connsiteX0" fmla="*/ 3360804 w 5914085"/>
              <a:gd name="connsiteY0" fmla="*/ 286964 h 5916848"/>
              <a:gd name="connsiteX1" fmla="*/ 4531257 w 5914085"/>
              <a:gd name="connsiteY1" fmla="*/ 516071 h 5916848"/>
              <a:gd name="connsiteX2" fmla="*/ 5513258 w 5914085"/>
              <a:gd name="connsiteY2" fmla="*/ 2407196 h 5916848"/>
              <a:gd name="connsiteX3" fmla="*/ 5401636 w 5914085"/>
              <a:gd name="connsiteY3" fmla="*/ 4534020 h 5916848"/>
              <a:gd name="connsiteX4" fmla="*/ 3510511 w 5914085"/>
              <a:gd name="connsiteY4" fmla="*/ 5515560 h 5916848"/>
              <a:gd name="connsiteX5" fmla="*/ 2458861 w 5914085"/>
              <a:gd name="connsiteY5" fmla="*/ 5635024 h 5916848"/>
              <a:gd name="connsiteX6" fmla="*/ 1382764 w 5914085"/>
              <a:gd name="connsiteY6" fmla="*/ 5404399 h 5916848"/>
              <a:gd name="connsiteX7" fmla="*/ 400763 w 5914085"/>
              <a:gd name="connsiteY7" fmla="*/ 3513274 h 5916848"/>
              <a:gd name="connsiteX8" fmla="*/ 512386 w 5914085"/>
              <a:gd name="connsiteY8" fmla="*/ 1386911 h 5916848"/>
              <a:gd name="connsiteX9" fmla="*/ 2403511 w 5914085"/>
              <a:gd name="connsiteY9" fmla="*/ 404910 h 5916848"/>
              <a:gd name="connsiteX10" fmla="*/ 3360804 w 5914085"/>
              <a:gd name="connsiteY10" fmla="*/ 286964 h 5916848"/>
              <a:gd name="connsiteX11" fmla="*/ 5904000 w 5914085"/>
              <a:gd name="connsiteY11" fmla="*/ 3161 h 5916848"/>
              <a:gd name="connsiteX12" fmla="*/ 5914085 w 5914085"/>
              <a:gd name="connsiteY12" fmla="*/ 3161 h 5916848"/>
              <a:gd name="connsiteX13" fmla="*/ 5914085 w 5914085"/>
              <a:gd name="connsiteY13" fmla="*/ 5916848 h 5916848"/>
              <a:gd name="connsiteX14" fmla="*/ 398 w 5914085"/>
              <a:gd name="connsiteY14" fmla="*/ 5916848 h 5916848"/>
              <a:gd name="connsiteX15" fmla="*/ 398 w 5914085"/>
              <a:gd name="connsiteY15" fmla="*/ 5904000 h 5916848"/>
              <a:gd name="connsiteX16" fmla="*/ 5904000 w 5914085"/>
              <a:gd name="connsiteY16" fmla="*/ 5904000 h 5916848"/>
              <a:gd name="connsiteX17" fmla="*/ 5904000 w 5914085"/>
              <a:gd name="connsiteY17" fmla="*/ 3161 h 5916848"/>
              <a:gd name="connsiteX18" fmla="*/ 0 w 5914085"/>
              <a:gd name="connsiteY18" fmla="*/ 0 h 5916848"/>
              <a:gd name="connsiteX19" fmla="*/ 398 w 5914085"/>
              <a:gd name="connsiteY19" fmla="*/ 3161 h 5916848"/>
              <a:gd name="connsiteX20" fmla="*/ 398 w 5914085"/>
              <a:gd name="connsiteY20" fmla="*/ 5904000 h 5916848"/>
              <a:gd name="connsiteX21" fmla="*/ 0 w 5914085"/>
              <a:gd name="connsiteY21" fmla="*/ 5904000 h 5916848"/>
              <a:gd name="connsiteX22" fmla="*/ 0 w 5914085"/>
              <a:gd name="connsiteY22" fmla="*/ 0 h 5916848"/>
              <a:gd name="connsiteX0" fmla="*/ 3360804 w 5914085"/>
              <a:gd name="connsiteY0" fmla="*/ 286964 h 5916848"/>
              <a:gd name="connsiteX1" fmla="*/ 4531257 w 5914085"/>
              <a:gd name="connsiteY1" fmla="*/ 516071 h 5916848"/>
              <a:gd name="connsiteX2" fmla="*/ 5513258 w 5914085"/>
              <a:gd name="connsiteY2" fmla="*/ 2407196 h 5916848"/>
              <a:gd name="connsiteX3" fmla="*/ 5401636 w 5914085"/>
              <a:gd name="connsiteY3" fmla="*/ 4534020 h 5916848"/>
              <a:gd name="connsiteX4" fmla="*/ 3510511 w 5914085"/>
              <a:gd name="connsiteY4" fmla="*/ 5515560 h 5916848"/>
              <a:gd name="connsiteX5" fmla="*/ 2458861 w 5914085"/>
              <a:gd name="connsiteY5" fmla="*/ 5635024 h 5916848"/>
              <a:gd name="connsiteX6" fmla="*/ 1382764 w 5914085"/>
              <a:gd name="connsiteY6" fmla="*/ 5404399 h 5916848"/>
              <a:gd name="connsiteX7" fmla="*/ 400763 w 5914085"/>
              <a:gd name="connsiteY7" fmla="*/ 3513274 h 5916848"/>
              <a:gd name="connsiteX8" fmla="*/ 512386 w 5914085"/>
              <a:gd name="connsiteY8" fmla="*/ 1386911 h 5916848"/>
              <a:gd name="connsiteX9" fmla="*/ 2403511 w 5914085"/>
              <a:gd name="connsiteY9" fmla="*/ 404910 h 5916848"/>
              <a:gd name="connsiteX10" fmla="*/ 3360804 w 5914085"/>
              <a:gd name="connsiteY10" fmla="*/ 286964 h 5916848"/>
              <a:gd name="connsiteX11" fmla="*/ 5904000 w 5914085"/>
              <a:gd name="connsiteY11" fmla="*/ 5904000 h 5916848"/>
              <a:gd name="connsiteX12" fmla="*/ 5914085 w 5914085"/>
              <a:gd name="connsiteY12" fmla="*/ 3161 h 5916848"/>
              <a:gd name="connsiteX13" fmla="*/ 5914085 w 5914085"/>
              <a:gd name="connsiteY13" fmla="*/ 5916848 h 5916848"/>
              <a:gd name="connsiteX14" fmla="*/ 398 w 5914085"/>
              <a:gd name="connsiteY14" fmla="*/ 5916848 h 5916848"/>
              <a:gd name="connsiteX15" fmla="*/ 398 w 5914085"/>
              <a:gd name="connsiteY15" fmla="*/ 5904000 h 5916848"/>
              <a:gd name="connsiteX16" fmla="*/ 5904000 w 5914085"/>
              <a:gd name="connsiteY16" fmla="*/ 5904000 h 5916848"/>
              <a:gd name="connsiteX17" fmla="*/ 0 w 5914085"/>
              <a:gd name="connsiteY17" fmla="*/ 0 h 5916848"/>
              <a:gd name="connsiteX18" fmla="*/ 398 w 5914085"/>
              <a:gd name="connsiteY18" fmla="*/ 3161 h 5916848"/>
              <a:gd name="connsiteX19" fmla="*/ 398 w 5914085"/>
              <a:gd name="connsiteY19" fmla="*/ 5904000 h 5916848"/>
              <a:gd name="connsiteX20" fmla="*/ 0 w 5914085"/>
              <a:gd name="connsiteY20" fmla="*/ 5904000 h 5916848"/>
              <a:gd name="connsiteX21" fmla="*/ 0 w 5914085"/>
              <a:gd name="connsiteY21" fmla="*/ 0 h 5916848"/>
              <a:gd name="connsiteX0" fmla="*/ 3360804 w 6647639"/>
              <a:gd name="connsiteY0" fmla="*/ 286964 h 5916848"/>
              <a:gd name="connsiteX1" fmla="*/ 4531257 w 6647639"/>
              <a:gd name="connsiteY1" fmla="*/ 516071 h 5916848"/>
              <a:gd name="connsiteX2" fmla="*/ 5513258 w 6647639"/>
              <a:gd name="connsiteY2" fmla="*/ 2407196 h 5916848"/>
              <a:gd name="connsiteX3" fmla="*/ 5401636 w 6647639"/>
              <a:gd name="connsiteY3" fmla="*/ 4534020 h 5916848"/>
              <a:gd name="connsiteX4" fmla="*/ 3510511 w 6647639"/>
              <a:gd name="connsiteY4" fmla="*/ 5515560 h 5916848"/>
              <a:gd name="connsiteX5" fmla="*/ 2458861 w 6647639"/>
              <a:gd name="connsiteY5" fmla="*/ 5635024 h 5916848"/>
              <a:gd name="connsiteX6" fmla="*/ 1382764 w 6647639"/>
              <a:gd name="connsiteY6" fmla="*/ 5404399 h 5916848"/>
              <a:gd name="connsiteX7" fmla="*/ 400763 w 6647639"/>
              <a:gd name="connsiteY7" fmla="*/ 3513274 h 5916848"/>
              <a:gd name="connsiteX8" fmla="*/ 512386 w 6647639"/>
              <a:gd name="connsiteY8" fmla="*/ 1386911 h 5916848"/>
              <a:gd name="connsiteX9" fmla="*/ 2403511 w 6647639"/>
              <a:gd name="connsiteY9" fmla="*/ 404910 h 5916848"/>
              <a:gd name="connsiteX10" fmla="*/ 3360804 w 6647639"/>
              <a:gd name="connsiteY10" fmla="*/ 286964 h 5916848"/>
              <a:gd name="connsiteX11" fmla="*/ 5904000 w 6647639"/>
              <a:gd name="connsiteY11" fmla="*/ 5904000 h 5916848"/>
              <a:gd name="connsiteX12" fmla="*/ 5914085 w 6647639"/>
              <a:gd name="connsiteY12" fmla="*/ 5916848 h 5916848"/>
              <a:gd name="connsiteX13" fmla="*/ 398 w 6647639"/>
              <a:gd name="connsiteY13" fmla="*/ 5916848 h 5916848"/>
              <a:gd name="connsiteX14" fmla="*/ 398 w 6647639"/>
              <a:gd name="connsiteY14" fmla="*/ 5904000 h 5916848"/>
              <a:gd name="connsiteX15" fmla="*/ 5904000 w 6647639"/>
              <a:gd name="connsiteY15" fmla="*/ 5904000 h 5916848"/>
              <a:gd name="connsiteX16" fmla="*/ 0 w 6647639"/>
              <a:gd name="connsiteY16" fmla="*/ 0 h 5916848"/>
              <a:gd name="connsiteX17" fmla="*/ 398 w 6647639"/>
              <a:gd name="connsiteY17" fmla="*/ 3161 h 5916848"/>
              <a:gd name="connsiteX18" fmla="*/ 398 w 6647639"/>
              <a:gd name="connsiteY18" fmla="*/ 5904000 h 5916848"/>
              <a:gd name="connsiteX19" fmla="*/ 0 w 6647639"/>
              <a:gd name="connsiteY19" fmla="*/ 5904000 h 5916848"/>
              <a:gd name="connsiteX20" fmla="*/ 0 w 6647639"/>
              <a:gd name="connsiteY20" fmla="*/ 0 h 5916848"/>
              <a:gd name="connsiteX0" fmla="*/ 3360804 w 6647639"/>
              <a:gd name="connsiteY0" fmla="*/ 286964 h 5916848"/>
              <a:gd name="connsiteX1" fmla="*/ 4531257 w 6647639"/>
              <a:gd name="connsiteY1" fmla="*/ 516071 h 5916848"/>
              <a:gd name="connsiteX2" fmla="*/ 5513258 w 6647639"/>
              <a:gd name="connsiteY2" fmla="*/ 2407196 h 5916848"/>
              <a:gd name="connsiteX3" fmla="*/ 5401636 w 6647639"/>
              <a:gd name="connsiteY3" fmla="*/ 4534020 h 5916848"/>
              <a:gd name="connsiteX4" fmla="*/ 3510511 w 6647639"/>
              <a:gd name="connsiteY4" fmla="*/ 5515560 h 5916848"/>
              <a:gd name="connsiteX5" fmla="*/ 2458861 w 6647639"/>
              <a:gd name="connsiteY5" fmla="*/ 5635024 h 5916848"/>
              <a:gd name="connsiteX6" fmla="*/ 1382764 w 6647639"/>
              <a:gd name="connsiteY6" fmla="*/ 5404399 h 5916848"/>
              <a:gd name="connsiteX7" fmla="*/ 400763 w 6647639"/>
              <a:gd name="connsiteY7" fmla="*/ 3513274 h 5916848"/>
              <a:gd name="connsiteX8" fmla="*/ 512386 w 6647639"/>
              <a:gd name="connsiteY8" fmla="*/ 1386911 h 5916848"/>
              <a:gd name="connsiteX9" fmla="*/ 2403511 w 6647639"/>
              <a:gd name="connsiteY9" fmla="*/ 404910 h 5916848"/>
              <a:gd name="connsiteX10" fmla="*/ 3360804 w 6647639"/>
              <a:gd name="connsiteY10" fmla="*/ 286964 h 5916848"/>
              <a:gd name="connsiteX11" fmla="*/ 5904000 w 6647639"/>
              <a:gd name="connsiteY11" fmla="*/ 5904000 h 5916848"/>
              <a:gd name="connsiteX12" fmla="*/ 5914085 w 6647639"/>
              <a:gd name="connsiteY12" fmla="*/ 5916848 h 5916848"/>
              <a:gd name="connsiteX13" fmla="*/ 398 w 6647639"/>
              <a:gd name="connsiteY13" fmla="*/ 5916848 h 5916848"/>
              <a:gd name="connsiteX14" fmla="*/ 398 w 6647639"/>
              <a:gd name="connsiteY14" fmla="*/ 5904000 h 5916848"/>
              <a:gd name="connsiteX15" fmla="*/ 5904000 w 6647639"/>
              <a:gd name="connsiteY15" fmla="*/ 5904000 h 5916848"/>
              <a:gd name="connsiteX16" fmla="*/ 0 w 6647639"/>
              <a:gd name="connsiteY16" fmla="*/ 0 h 5916848"/>
              <a:gd name="connsiteX17" fmla="*/ 398 w 6647639"/>
              <a:gd name="connsiteY17" fmla="*/ 3161 h 5916848"/>
              <a:gd name="connsiteX18" fmla="*/ 398 w 6647639"/>
              <a:gd name="connsiteY18" fmla="*/ 5904000 h 5916848"/>
              <a:gd name="connsiteX19" fmla="*/ 0 w 6647639"/>
              <a:gd name="connsiteY19" fmla="*/ 0 h 5916848"/>
              <a:gd name="connsiteX0" fmla="*/ 3360804 w 6647639"/>
              <a:gd name="connsiteY0" fmla="*/ 286964 h 5916848"/>
              <a:gd name="connsiteX1" fmla="*/ 4531257 w 6647639"/>
              <a:gd name="connsiteY1" fmla="*/ 516071 h 5916848"/>
              <a:gd name="connsiteX2" fmla="*/ 5513258 w 6647639"/>
              <a:gd name="connsiteY2" fmla="*/ 2407196 h 5916848"/>
              <a:gd name="connsiteX3" fmla="*/ 5401636 w 6647639"/>
              <a:gd name="connsiteY3" fmla="*/ 4534020 h 5916848"/>
              <a:gd name="connsiteX4" fmla="*/ 3510511 w 6647639"/>
              <a:gd name="connsiteY4" fmla="*/ 5515560 h 5916848"/>
              <a:gd name="connsiteX5" fmla="*/ 2458861 w 6647639"/>
              <a:gd name="connsiteY5" fmla="*/ 5635024 h 5916848"/>
              <a:gd name="connsiteX6" fmla="*/ 1382764 w 6647639"/>
              <a:gd name="connsiteY6" fmla="*/ 5404399 h 5916848"/>
              <a:gd name="connsiteX7" fmla="*/ 400763 w 6647639"/>
              <a:gd name="connsiteY7" fmla="*/ 3513274 h 5916848"/>
              <a:gd name="connsiteX8" fmla="*/ 512386 w 6647639"/>
              <a:gd name="connsiteY8" fmla="*/ 1386911 h 5916848"/>
              <a:gd name="connsiteX9" fmla="*/ 2403511 w 6647639"/>
              <a:gd name="connsiteY9" fmla="*/ 404910 h 5916848"/>
              <a:gd name="connsiteX10" fmla="*/ 3360804 w 6647639"/>
              <a:gd name="connsiteY10" fmla="*/ 286964 h 5916848"/>
              <a:gd name="connsiteX11" fmla="*/ 5904000 w 6647639"/>
              <a:gd name="connsiteY11" fmla="*/ 5904000 h 5916848"/>
              <a:gd name="connsiteX12" fmla="*/ 5914085 w 6647639"/>
              <a:gd name="connsiteY12" fmla="*/ 5916848 h 5916848"/>
              <a:gd name="connsiteX13" fmla="*/ 398 w 6647639"/>
              <a:gd name="connsiteY13" fmla="*/ 5916848 h 5916848"/>
              <a:gd name="connsiteX14" fmla="*/ 398 w 6647639"/>
              <a:gd name="connsiteY14" fmla="*/ 5904000 h 5916848"/>
              <a:gd name="connsiteX15" fmla="*/ 5904000 w 6647639"/>
              <a:gd name="connsiteY15" fmla="*/ 5904000 h 5916848"/>
              <a:gd name="connsiteX16" fmla="*/ 0 w 6647639"/>
              <a:gd name="connsiteY16" fmla="*/ 0 h 5916848"/>
              <a:gd name="connsiteX17" fmla="*/ 398 w 6647639"/>
              <a:gd name="connsiteY17" fmla="*/ 3161 h 5916848"/>
              <a:gd name="connsiteX18" fmla="*/ 0 w 6647639"/>
              <a:gd name="connsiteY18" fmla="*/ 0 h 5916848"/>
              <a:gd name="connsiteX0" fmla="*/ 3360804 w 6647639"/>
              <a:gd name="connsiteY0" fmla="*/ 286964 h 5916848"/>
              <a:gd name="connsiteX1" fmla="*/ 4531257 w 6647639"/>
              <a:gd name="connsiteY1" fmla="*/ 516071 h 5916848"/>
              <a:gd name="connsiteX2" fmla="*/ 5513258 w 6647639"/>
              <a:gd name="connsiteY2" fmla="*/ 2407196 h 5916848"/>
              <a:gd name="connsiteX3" fmla="*/ 5401636 w 6647639"/>
              <a:gd name="connsiteY3" fmla="*/ 4534020 h 5916848"/>
              <a:gd name="connsiteX4" fmla="*/ 3510511 w 6647639"/>
              <a:gd name="connsiteY4" fmla="*/ 5515560 h 5916848"/>
              <a:gd name="connsiteX5" fmla="*/ 2458861 w 6647639"/>
              <a:gd name="connsiteY5" fmla="*/ 5635024 h 5916848"/>
              <a:gd name="connsiteX6" fmla="*/ 1382764 w 6647639"/>
              <a:gd name="connsiteY6" fmla="*/ 5404399 h 5916848"/>
              <a:gd name="connsiteX7" fmla="*/ 400763 w 6647639"/>
              <a:gd name="connsiteY7" fmla="*/ 3513274 h 5916848"/>
              <a:gd name="connsiteX8" fmla="*/ 512386 w 6647639"/>
              <a:gd name="connsiteY8" fmla="*/ 1386911 h 5916848"/>
              <a:gd name="connsiteX9" fmla="*/ 2403511 w 6647639"/>
              <a:gd name="connsiteY9" fmla="*/ 404910 h 5916848"/>
              <a:gd name="connsiteX10" fmla="*/ 3360804 w 6647639"/>
              <a:gd name="connsiteY10" fmla="*/ 286964 h 5916848"/>
              <a:gd name="connsiteX11" fmla="*/ 5904000 w 6647639"/>
              <a:gd name="connsiteY11" fmla="*/ 5904000 h 5916848"/>
              <a:gd name="connsiteX12" fmla="*/ 5914085 w 6647639"/>
              <a:gd name="connsiteY12" fmla="*/ 5916848 h 5916848"/>
              <a:gd name="connsiteX13" fmla="*/ 398 w 6647639"/>
              <a:gd name="connsiteY13" fmla="*/ 5916848 h 5916848"/>
              <a:gd name="connsiteX14" fmla="*/ 5904000 w 6647639"/>
              <a:gd name="connsiteY14" fmla="*/ 5904000 h 5916848"/>
              <a:gd name="connsiteX15" fmla="*/ 0 w 6647639"/>
              <a:gd name="connsiteY15" fmla="*/ 0 h 5916848"/>
              <a:gd name="connsiteX16" fmla="*/ 398 w 6647639"/>
              <a:gd name="connsiteY16" fmla="*/ 3161 h 5916848"/>
              <a:gd name="connsiteX17" fmla="*/ 0 w 6647639"/>
              <a:gd name="connsiteY17" fmla="*/ 0 h 5916848"/>
              <a:gd name="connsiteX0" fmla="*/ 3360804 w 6647639"/>
              <a:gd name="connsiteY0" fmla="*/ 286964 h 5916848"/>
              <a:gd name="connsiteX1" fmla="*/ 4531257 w 6647639"/>
              <a:gd name="connsiteY1" fmla="*/ 516071 h 5916848"/>
              <a:gd name="connsiteX2" fmla="*/ 5513258 w 6647639"/>
              <a:gd name="connsiteY2" fmla="*/ 2407196 h 5916848"/>
              <a:gd name="connsiteX3" fmla="*/ 5401636 w 6647639"/>
              <a:gd name="connsiteY3" fmla="*/ 4534020 h 5916848"/>
              <a:gd name="connsiteX4" fmla="*/ 3510511 w 6647639"/>
              <a:gd name="connsiteY4" fmla="*/ 5515560 h 5916848"/>
              <a:gd name="connsiteX5" fmla="*/ 2458861 w 6647639"/>
              <a:gd name="connsiteY5" fmla="*/ 5635024 h 5916848"/>
              <a:gd name="connsiteX6" fmla="*/ 1382764 w 6647639"/>
              <a:gd name="connsiteY6" fmla="*/ 5404399 h 5916848"/>
              <a:gd name="connsiteX7" fmla="*/ 400763 w 6647639"/>
              <a:gd name="connsiteY7" fmla="*/ 3513274 h 5916848"/>
              <a:gd name="connsiteX8" fmla="*/ 512386 w 6647639"/>
              <a:gd name="connsiteY8" fmla="*/ 1386911 h 5916848"/>
              <a:gd name="connsiteX9" fmla="*/ 2403511 w 6647639"/>
              <a:gd name="connsiteY9" fmla="*/ 404910 h 5916848"/>
              <a:gd name="connsiteX10" fmla="*/ 3360804 w 6647639"/>
              <a:gd name="connsiteY10" fmla="*/ 286964 h 5916848"/>
              <a:gd name="connsiteX11" fmla="*/ 5904000 w 6647639"/>
              <a:gd name="connsiteY11" fmla="*/ 5904000 h 5916848"/>
              <a:gd name="connsiteX12" fmla="*/ 5914085 w 6647639"/>
              <a:gd name="connsiteY12" fmla="*/ 5916848 h 5916848"/>
              <a:gd name="connsiteX13" fmla="*/ 5904000 w 6647639"/>
              <a:gd name="connsiteY13" fmla="*/ 5904000 h 5916848"/>
              <a:gd name="connsiteX14" fmla="*/ 0 w 6647639"/>
              <a:gd name="connsiteY14" fmla="*/ 0 h 5916848"/>
              <a:gd name="connsiteX15" fmla="*/ 398 w 6647639"/>
              <a:gd name="connsiteY15" fmla="*/ 3161 h 5916848"/>
              <a:gd name="connsiteX16" fmla="*/ 0 w 6647639"/>
              <a:gd name="connsiteY16" fmla="*/ 0 h 5916848"/>
              <a:gd name="connsiteX0" fmla="*/ 3360804 w 5632319"/>
              <a:gd name="connsiteY0" fmla="*/ 286964 h 5635024"/>
              <a:gd name="connsiteX1" fmla="*/ 4531257 w 5632319"/>
              <a:gd name="connsiteY1" fmla="*/ 516071 h 5635024"/>
              <a:gd name="connsiteX2" fmla="*/ 5513258 w 5632319"/>
              <a:gd name="connsiteY2" fmla="*/ 2407196 h 5635024"/>
              <a:gd name="connsiteX3" fmla="*/ 5401636 w 5632319"/>
              <a:gd name="connsiteY3" fmla="*/ 4534020 h 5635024"/>
              <a:gd name="connsiteX4" fmla="*/ 3510511 w 5632319"/>
              <a:gd name="connsiteY4" fmla="*/ 5515560 h 5635024"/>
              <a:gd name="connsiteX5" fmla="*/ 2458861 w 5632319"/>
              <a:gd name="connsiteY5" fmla="*/ 5635024 h 5635024"/>
              <a:gd name="connsiteX6" fmla="*/ 1382764 w 5632319"/>
              <a:gd name="connsiteY6" fmla="*/ 5404399 h 5635024"/>
              <a:gd name="connsiteX7" fmla="*/ 400763 w 5632319"/>
              <a:gd name="connsiteY7" fmla="*/ 3513274 h 5635024"/>
              <a:gd name="connsiteX8" fmla="*/ 512386 w 5632319"/>
              <a:gd name="connsiteY8" fmla="*/ 1386911 h 5635024"/>
              <a:gd name="connsiteX9" fmla="*/ 2403511 w 5632319"/>
              <a:gd name="connsiteY9" fmla="*/ 404910 h 5635024"/>
              <a:gd name="connsiteX10" fmla="*/ 3360804 w 5632319"/>
              <a:gd name="connsiteY10" fmla="*/ 286964 h 5635024"/>
              <a:gd name="connsiteX11" fmla="*/ 0 w 5632319"/>
              <a:gd name="connsiteY11" fmla="*/ 0 h 5635024"/>
              <a:gd name="connsiteX12" fmla="*/ 398 w 5632319"/>
              <a:gd name="connsiteY12" fmla="*/ 3161 h 5635024"/>
              <a:gd name="connsiteX13" fmla="*/ 0 w 5632319"/>
              <a:gd name="connsiteY13" fmla="*/ 0 h 5635024"/>
              <a:gd name="connsiteX0" fmla="*/ 3079102 w 5350617"/>
              <a:gd name="connsiteY0" fmla="*/ 1091 h 5349151"/>
              <a:gd name="connsiteX1" fmla="*/ 4249555 w 5350617"/>
              <a:gd name="connsiteY1" fmla="*/ 230198 h 5349151"/>
              <a:gd name="connsiteX2" fmla="*/ 5231556 w 5350617"/>
              <a:gd name="connsiteY2" fmla="*/ 2121323 h 5349151"/>
              <a:gd name="connsiteX3" fmla="*/ 5119934 w 5350617"/>
              <a:gd name="connsiteY3" fmla="*/ 4248147 h 5349151"/>
              <a:gd name="connsiteX4" fmla="*/ 3228809 w 5350617"/>
              <a:gd name="connsiteY4" fmla="*/ 5229687 h 5349151"/>
              <a:gd name="connsiteX5" fmla="*/ 2177159 w 5350617"/>
              <a:gd name="connsiteY5" fmla="*/ 5349151 h 5349151"/>
              <a:gd name="connsiteX6" fmla="*/ 1101062 w 5350617"/>
              <a:gd name="connsiteY6" fmla="*/ 5118526 h 5349151"/>
              <a:gd name="connsiteX7" fmla="*/ 119061 w 5350617"/>
              <a:gd name="connsiteY7" fmla="*/ 3227401 h 5349151"/>
              <a:gd name="connsiteX8" fmla="*/ 230684 w 5350617"/>
              <a:gd name="connsiteY8" fmla="*/ 1101038 h 5349151"/>
              <a:gd name="connsiteX9" fmla="*/ 2121809 w 5350617"/>
              <a:gd name="connsiteY9" fmla="*/ 119037 h 5349151"/>
              <a:gd name="connsiteX10" fmla="*/ 3079102 w 5350617"/>
              <a:gd name="connsiteY10" fmla="*/ 1091 h 534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0617" h="5349151">
                <a:moveTo>
                  <a:pt x="3079102" y="1091"/>
                </a:moveTo>
                <a:cubicBezTo>
                  <a:pt x="3576202" y="-10300"/>
                  <a:pt x="3997021" y="67608"/>
                  <a:pt x="4249555" y="230198"/>
                </a:cubicBezTo>
                <a:cubicBezTo>
                  <a:pt x="4653610" y="490343"/>
                  <a:pt x="5038754" y="1232494"/>
                  <a:pt x="5231556" y="2121323"/>
                </a:cubicBezTo>
                <a:cubicBezTo>
                  <a:pt x="5424359" y="3010152"/>
                  <a:pt x="5380079" y="3844092"/>
                  <a:pt x="5119934" y="4248147"/>
                </a:cubicBezTo>
                <a:cubicBezTo>
                  <a:pt x="4859789" y="4651741"/>
                  <a:pt x="4117638" y="5037346"/>
                  <a:pt x="3228809" y="5229687"/>
                </a:cubicBezTo>
                <a:cubicBezTo>
                  <a:pt x="2883423" y="5306308"/>
                  <a:pt x="2530930" y="5346350"/>
                  <a:pt x="2177159" y="5349151"/>
                </a:cubicBezTo>
                <a:cubicBezTo>
                  <a:pt x="1721443" y="5349151"/>
                  <a:pt x="1337222" y="5270738"/>
                  <a:pt x="1101062" y="5118526"/>
                </a:cubicBezTo>
                <a:cubicBezTo>
                  <a:pt x="697007" y="4858381"/>
                  <a:pt x="311864" y="4116230"/>
                  <a:pt x="119061" y="3227401"/>
                </a:cubicBezTo>
                <a:cubicBezTo>
                  <a:pt x="-73741" y="2338572"/>
                  <a:pt x="-29461" y="1504171"/>
                  <a:pt x="230684" y="1101038"/>
                </a:cubicBezTo>
                <a:cubicBezTo>
                  <a:pt x="490829" y="697906"/>
                  <a:pt x="1232980" y="311378"/>
                  <a:pt x="2121809" y="119037"/>
                </a:cubicBezTo>
                <a:cubicBezTo>
                  <a:pt x="2455120" y="46909"/>
                  <a:pt x="2780842" y="7926"/>
                  <a:pt x="3079102" y="1091"/>
                </a:cubicBezTo>
                <a:close/>
              </a:path>
            </a:pathLst>
          </a:custGeom>
        </p:spPr>
        <p:txBody>
          <a:bodyPr wrap="square" anchor="t">
            <a:noAutofit/>
          </a:bodyPr>
          <a:lstStyle>
            <a:lvl1pPr algn="ctr">
              <a:defRPr/>
            </a:lvl1pPr>
          </a:lstStyle>
          <a:p>
            <a:r>
              <a:rPr lang="en-US"/>
              <a:t>Click icon to add picture</a:t>
            </a:r>
            <a:endParaRPr lang="sr-Latn-RS"/>
          </a:p>
        </p:txBody>
      </p:sp>
    </p:spTree>
    <p:extLst>
      <p:ext uri="{BB962C8B-B14F-4D97-AF65-F5344CB8AC3E}">
        <p14:creationId xmlns:p14="http://schemas.microsoft.com/office/powerpoint/2010/main" val="20314383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cture/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7F7254E-9B32-E74F-A899-1D1C6B7DF091}"/>
              </a:ext>
            </a:extLst>
          </p:cNvPr>
          <p:cNvSpPr>
            <a:spLocks noGrp="1"/>
          </p:cNvSpPr>
          <p:nvPr>
            <p:ph type="pic" sz="quarter" idx="10"/>
          </p:nvPr>
        </p:nvSpPr>
        <p:spPr>
          <a:xfrm>
            <a:off x="2934031" y="670293"/>
            <a:ext cx="9257970" cy="6187707"/>
          </a:xfrm>
          <a:custGeom>
            <a:avLst/>
            <a:gdLst>
              <a:gd name="connsiteX0" fmla="*/ 4124413 w 8412963"/>
              <a:gd name="connsiteY0" fmla="*/ 860775 h 6424612"/>
              <a:gd name="connsiteX1" fmla="*/ 6729153 w 8412963"/>
              <a:gd name="connsiteY1" fmla="*/ 1402537 h 6424612"/>
              <a:gd name="connsiteX2" fmla="*/ 7932289 w 8412963"/>
              <a:gd name="connsiteY2" fmla="*/ 1954068 h 6424612"/>
              <a:gd name="connsiteX3" fmla="*/ 7932289 w 8412963"/>
              <a:gd name="connsiteY3" fmla="*/ 5942414 h 6424612"/>
              <a:gd name="connsiteX4" fmla="*/ 329092 w 8412963"/>
              <a:gd name="connsiteY4" fmla="*/ 5942414 h 6424612"/>
              <a:gd name="connsiteX5" fmla="*/ 810422 w 8412963"/>
              <a:gd name="connsiteY5" fmla="*/ 4098278 h 6424612"/>
              <a:gd name="connsiteX6" fmla="*/ 3000833 w 8412963"/>
              <a:gd name="connsiteY6" fmla="*/ 1051942 h 6424612"/>
              <a:gd name="connsiteX7" fmla="*/ 4124413 w 8412963"/>
              <a:gd name="connsiteY7" fmla="*/ 860775 h 6424612"/>
              <a:gd name="connsiteX8" fmla="*/ 0 w 8412963"/>
              <a:gd name="connsiteY8" fmla="*/ 8135 h 6424612"/>
              <a:gd name="connsiteX9" fmla="*/ 16675 w 8412963"/>
              <a:gd name="connsiteY9" fmla="*/ 8135 h 6424612"/>
              <a:gd name="connsiteX10" fmla="*/ 16675 w 8412963"/>
              <a:gd name="connsiteY10" fmla="*/ 6405062 h 6424612"/>
              <a:gd name="connsiteX11" fmla="*/ 0 w 8412963"/>
              <a:gd name="connsiteY11" fmla="*/ 6405062 h 6424612"/>
              <a:gd name="connsiteX12" fmla="*/ 16675 w 8412963"/>
              <a:gd name="connsiteY12" fmla="*/ 0 h 6424612"/>
              <a:gd name="connsiteX13" fmla="*/ 8412963 w 8412963"/>
              <a:gd name="connsiteY13" fmla="*/ 0 h 6424612"/>
              <a:gd name="connsiteX14" fmla="*/ 8412963 w 8412963"/>
              <a:gd name="connsiteY14" fmla="*/ 6424612 h 6424612"/>
              <a:gd name="connsiteX15" fmla="*/ 16675 w 8412963"/>
              <a:gd name="connsiteY15" fmla="*/ 6424612 h 6424612"/>
              <a:gd name="connsiteX16" fmla="*/ 16675 w 8412963"/>
              <a:gd name="connsiteY16" fmla="*/ 6405062 h 6424612"/>
              <a:gd name="connsiteX17" fmla="*/ 8394683 w 8412963"/>
              <a:gd name="connsiteY17" fmla="*/ 6405062 h 6424612"/>
              <a:gd name="connsiteX18" fmla="*/ 8394683 w 8412963"/>
              <a:gd name="connsiteY18" fmla="*/ 8135 h 6424612"/>
              <a:gd name="connsiteX19" fmla="*/ 16675 w 8412963"/>
              <a:gd name="connsiteY19" fmla="*/ 8135 h 6424612"/>
              <a:gd name="connsiteX0" fmla="*/ 4124413 w 8412963"/>
              <a:gd name="connsiteY0" fmla="*/ 860775 h 6424612"/>
              <a:gd name="connsiteX1" fmla="*/ 6729153 w 8412963"/>
              <a:gd name="connsiteY1" fmla="*/ 1402537 h 6424612"/>
              <a:gd name="connsiteX2" fmla="*/ 7932289 w 8412963"/>
              <a:gd name="connsiteY2" fmla="*/ 1954068 h 6424612"/>
              <a:gd name="connsiteX3" fmla="*/ 7932289 w 8412963"/>
              <a:gd name="connsiteY3" fmla="*/ 5942414 h 6424612"/>
              <a:gd name="connsiteX4" fmla="*/ 329092 w 8412963"/>
              <a:gd name="connsiteY4" fmla="*/ 5942414 h 6424612"/>
              <a:gd name="connsiteX5" fmla="*/ 810422 w 8412963"/>
              <a:gd name="connsiteY5" fmla="*/ 4098278 h 6424612"/>
              <a:gd name="connsiteX6" fmla="*/ 3000833 w 8412963"/>
              <a:gd name="connsiteY6" fmla="*/ 1051942 h 6424612"/>
              <a:gd name="connsiteX7" fmla="*/ 4124413 w 8412963"/>
              <a:gd name="connsiteY7" fmla="*/ 860775 h 6424612"/>
              <a:gd name="connsiteX8" fmla="*/ 0 w 8412963"/>
              <a:gd name="connsiteY8" fmla="*/ 8135 h 6424612"/>
              <a:gd name="connsiteX9" fmla="*/ 16675 w 8412963"/>
              <a:gd name="connsiteY9" fmla="*/ 8135 h 6424612"/>
              <a:gd name="connsiteX10" fmla="*/ 16675 w 8412963"/>
              <a:gd name="connsiteY10" fmla="*/ 6405062 h 6424612"/>
              <a:gd name="connsiteX11" fmla="*/ 0 w 8412963"/>
              <a:gd name="connsiteY11" fmla="*/ 6405062 h 6424612"/>
              <a:gd name="connsiteX12" fmla="*/ 0 w 8412963"/>
              <a:gd name="connsiteY12" fmla="*/ 8135 h 6424612"/>
              <a:gd name="connsiteX13" fmla="*/ 16675 w 8412963"/>
              <a:gd name="connsiteY13" fmla="*/ 0 h 6424612"/>
              <a:gd name="connsiteX14" fmla="*/ 8412963 w 8412963"/>
              <a:gd name="connsiteY14" fmla="*/ 0 h 6424612"/>
              <a:gd name="connsiteX15" fmla="*/ 8412963 w 8412963"/>
              <a:gd name="connsiteY15" fmla="*/ 6424612 h 6424612"/>
              <a:gd name="connsiteX16" fmla="*/ 16675 w 8412963"/>
              <a:gd name="connsiteY16" fmla="*/ 6424612 h 6424612"/>
              <a:gd name="connsiteX17" fmla="*/ 16675 w 8412963"/>
              <a:gd name="connsiteY17" fmla="*/ 6405062 h 6424612"/>
              <a:gd name="connsiteX18" fmla="*/ 8394683 w 8412963"/>
              <a:gd name="connsiteY18" fmla="*/ 6405062 h 6424612"/>
              <a:gd name="connsiteX19" fmla="*/ 16675 w 8412963"/>
              <a:gd name="connsiteY19" fmla="*/ 8135 h 6424612"/>
              <a:gd name="connsiteX20" fmla="*/ 16675 w 8412963"/>
              <a:gd name="connsiteY20" fmla="*/ 0 h 6424612"/>
              <a:gd name="connsiteX0" fmla="*/ 4124413 w 8412963"/>
              <a:gd name="connsiteY0" fmla="*/ 860775 h 6424612"/>
              <a:gd name="connsiteX1" fmla="*/ 6729153 w 8412963"/>
              <a:gd name="connsiteY1" fmla="*/ 1402537 h 6424612"/>
              <a:gd name="connsiteX2" fmla="*/ 7932289 w 8412963"/>
              <a:gd name="connsiteY2" fmla="*/ 1954068 h 6424612"/>
              <a:gd name="connsiteX3" fmla="*/ 7932289 w 8412963"/>
              <a:gd name="connsiteY3" fmla="*/ 5942414 h 6424612"/>
              <a:gd name="connsiteX4" fmla="*/ 329092 w 8412963"/>
              <a:gd name="connsiteY4" fmla="*/ 5942414 h 6424612"/>
              <a:gd name="connsiteX5" fmla="*/ 810422 w 8412963"/>
              <a:gd name="connsiteY5" fmla="*/ 4098278 h 6424612"/>
              <a:gd name="connsiteX6" fmla="*/ 3000833 w 8412963"/>
              <a:gd name="connsiteY6" fmla="*/ 1051942 h 6424612"/>
              <a:gd name="connsiteX7" fmla="*/ 4124413 w 8412963"/>
              <a:gd name="connsiteY7" fmla="*/ 860775 h 6424612"/>
              <a:gd name="connsiteX8" fmla="*/ 0 w 8412963"/>
              <a:gd name="connsiteY8" fmla="*/ 8135 h 6424612"/>
              <a:gd name="connsiteX9" fmla="*/ 16675 w 8412963"/>
              <a:gd name="connsiteY9" fmla="*/ 8135 h 6424612"/>
              <a:gd name="connsiteX10" fmla="*/ 16675 w 8412963"/>
              <a:gd name="connsiteY10" fmla="*/ 6405062 h 6424612"/>
              <a:gd name="connsiteX11" fmla="*/ 0 w 8412963"/>
              <a:gd name="connsiteY11" fmla="*/ 6405062 h 6424612"/>
              <a:gd name="connsiteX12" fmla="*/ 0 w 8412963"/>
              <a:gd name="connsiteY12" fmla="*/ 8135 h 6424612"/>
              <a:gd name="connsiteX13" fmla="*/ 16675 w 8412963"/>
              <a:gd name="connsiteY13" fmla="*/ 0 h 6424612"/>
              <a:gd name="connsiteX14" fmla="*/ 8412963 w 8412963"/>
              <a:gd name="connsiteY14" fmla="*/ 6424612 h 6424612"/>
              <a:gd name="connsiteX15" fmla="*/ 16675 w 8412963"/>
              <a:gd name="connsiteY15" fmla="*/ 6424612 h 6424612"/>
              <a:gd name="connsiteX16" fmla="*/ 16675 w 8412963"/>
              <a:gd name="connsiteY16" fmla="*/ 6405062 h 6424612"/>
              <a:gd name="connsiteX17" fmla="*/ 8394683 w 8412963"/>
              <a:gd name="connsiteY17" fmla="*/ 6405062 h 6424612"/>
              <a:gd name="connsiteX18" fmla="*/ 16675 w 8412963"/>
              <a:gd name="connsiteY18" fmla="*/ 8135 h 6424612"/>
              <a:gd name="connsiteX19" fmla="*/ 16675 w 8412963"/>
              <a:gd name="connsiteY19" fmla="*/ 0 h 6424612"/>
              <a:gd name="connsiteX0" fmla="*/ 4124413 w 8412963"/>
              <a:gd name="connsiteY0" fmla="*/ 860775 h 6424612"/>
              <a:gd name="connsiteX1" fmla="*/ 6729153 w 8412963"/>
              <a:gd name="connsiteY1" fmla="*/ 1402537 h 6424612"/>
              <a:gd name="connsiteX2" fmla="*/ 7932289 w 8412963"/>
              <a:gd name="connsiteY2" fmla="*/ 1954068 h 6424612"/>
              <a:gd name="connsiteX3" fmla="*/ 7932289 w 8412963"/>
              <a:gd name="connsiteY3" fmla="*/ 5942414 h 6424612"/>
              <a:gd name="connsiteX4" fmla="*/ 329092 w 8412963"/>
              <a:gd name="connsiteY4" fmla="*/ 5942414 h 6424612"/>
              <a:gd name="connsiteX5" fmla="*/ 810422 w 8412963"/>
              <a:gd name="connsiteY5" fmla="*/ 4098278 h 6424612"/>
              <a:gd name="connsiteX6" fmla="*/ 3000833 w 8412963"/>
              <a:gd name="connsiteY6" fmla="*/ 1051942 h 6424612"/>
              <a:gd name="connsiteX7" fmla="*/ 4124413 w 8412963"/>
              <a:gd name="connsiteY7" fmla="*/ 860775 h 6424612"/>
              <a:gd name="connsiteX8" fmla="*/ 0 w 8412963"/>
              <a:gd name="connsiteY8" fmla="*/ 8135 h 6424612"/>
              <a:gd name="connsiteX9" fmla="*/ 16675 w 8412963"/>
              <a:gd name="connsiteY9" fmla="*/ 8135 h 6424612"/>
              <a:gd name="connsiteX10" fmla="*/ 16675 w 8412963"/>
              <a:gd name="connsiteY10" fmla="*/ 6405062 h 6424612"/>
              <a:gd name="connsiteX11" fmla="*/ 0 w 8412963"/>
              <a:gd name="connsiteY11" fmla="*/ 6405062 h 6424612"/>
              <a:gd name="connsiteX12" fmla="*/ 0 w 8412963"/>
              <a:gd name="connsiteY12" fmla="*/ 8135 h 6424612"/>
              <a:gd name="connsiteX13" fmla="*/ 16675 w 8412963"/>
              <a:gd name="connsiteY13" fmla="*/ 0 h 6424612"/>
              <a:gd name="connsiteX14" fmla="*/ 8412963 w 8412963"/>
              <a:gd name="connsiteY14" fmla="*/ 6424612 h 6424612"/>
              <a:gd name="connsiteX15" fmla="*/ 16675 w 8412963"/>
              <a:gd name="connsiteY15" fmla="*/ 6424612 h 6424612"/>
              <a:gd name="connsiteX16" fmla="*/ 16675 w 8412963"/>
              <a:gd name="connsiteY16" fmla="*/ 6405062 h 6424612"/>
              <a:gd name="connsiteX17" fmla="*/ 16675 w 8412963"/>
              <a:gd name="connsiteY17" fmla="*/ 8135 h 6424612"/>
              <a:gd name="connsiteX18" fmla="*/ 16675 w 8412963"/>
              <a:gd name="connsiteY18" fmla="*/ 0 h 6424612"/>
              <a:gd name="connsiteX0" fmla="*/ 4124413 w 7932289"/>
              <a:gd name="connsiteY0" fmla="*/ 860775 h 6424612"/>
              <a:gd name="connsiteX1" fmla="*/ 6729153 w 7932289"/>
              <a:gd name="connsiteY1" fmla="*/ 1402537 h 6424612"/>
              <a:gd name="connsiteX2" fmla="*/ 7932289 w 7932289"/>
              <a:gd name="connsiteY2" fmla="*/ 1954068 h 6424612"/>
              <a:gd name="connsiteX3" fmla="*/ 7932289 w 7932289"/>
              <a:gd name="connsiteY3" fmla="*/ 5942414 h 6424612"/>
              <a:gd name="connsiteX4" fmla="*/ 329092 w 7932289"/>
              <a:gd name="connsiteY4" fmla="*/ 5942414 h 6424612"/>
              <a:gd name="connsiteX5" fmla="*/ 810422 w 7932289"/>
              <a:gd name="connsiteY5" fmla="*/ 4098278 h 6424612"/>
              <a:gd name="connsiteX6" fmla="*/ 3000833 w 7932289"/>
              <a:gd name="connsiteY6" fmla="*/ 1051942 h 6424612"/>
              <a:gd name="connsiteX7" fmla="*/ 4124413 w 7932289"/>
              <a:gd name="connsiteY7" fmla="*/ 860775 h 6424612"/>
              <a:gd name="connsiteX8" fmla="*/ 0 w 7932289"/>
              <a:gd name="connsiteY8" fmla="*/ 8135 h 6424612"/>
              <a:gd name="connsiteX9" fmla="*/ 16675 w 7932289"/>
              <a:gd name="connsiteY9" fmla="*/ 8135 h 6424612"/>
              <a:gd name="connsiteX10" fmla="*/ 16675 w 7932289"/>
              <a:gd name="connsiteY10" fmla="*/ 6405062 h 6424612"/>
              <a:gd name="connsiteX11" fmla="*/ 0 w 7932289"/>
              <a:gd name="connsiteY11" fmla="*/ 6405062 h 6424612"/>
              <a:gd name="connsiteX12" fmla="*/ 0 w 7932289"/>
              <a:gd name="connsiteY12" fmla="*/ 8135 h 6424612"/>
              <a:gd name="connsiteX13" fmla="*/ 16675 w 7932289"/>
              <a:gd name="connsiteY13" fmla="*/ 0 h 6424612"/>
              <a:gd name="connsiteX14" fmla="*/ 16675 w 7932289"/>
              <a:gd name="connsiteY14" fmla="*/ 6424612 h 6424612"/>
              <a:gd name="connsiteX15" fmla="*/ 16675 w 7932289"/>
              <a:gd name="connsiteY15" fmla="*/ 6405062 h 6424612"/>
              <a:gd name="connsiteX16" fmla="*/ 16675 w 7932289"/>
              <a:gd name="connsiteY16" fmla="*/ 8135 h 6424612"/>
              <a:gd name="connsiteX17" fmla="*/ 16675 w 7932289"/>
              <a:gd name="connsiteY17" fmla="*/ 0 h 6424612"/>
              <a:gd name="connsiteX0" fmla="*/ 4124413 w 7932289"/>
              <a:gd name="connsiteY0" fmla="*/ 860775 h 6424612"/>
              <a:gd name="connsiteX1" fmla="*/ 6729153 w 7932289"/>
              <a:gd name="connsiteY1" fmla="*/ 1402537 h 6424612"/>
              <a:gd name="connsiteX2" fmla="*/ 7932289 w 7932289"/>
              <a:gd name="connsiteY2" fmla="*/ 1954068 h 6424612"/>
              <a:gd name="connsiteX3" fmla="*/ 7932289 w 7932289"/>
              <a:gd name="connsiteY3" fmla="*/ 5942414 h 6424612"/>
              <a:gd name="connsiteX4" fmla="*/ 329092 w 7932289"/>
              <a:gd name="connsiteY4" fmla="*/ 5942414 h 6424612"/>
              <a:gd name="connsiteX5" fmla="*/ 810422 w 7932289"/>
              <a:gd name="connsiteY5" fmla="*/ 4098278 h 6424612"/>
              <a:gd name="connsiteX6" fmla="*/ 3000833 w 7932289"/>
              <a:gd name="connsiteY6" fmla="*/ 1051942 h 6424612"/>
              <a:gd name="connsiteX7" fmla="*/ 4124413 w 7932289"/>
              <a:gd name="connsiteY7" fmla="*/ 860775 h 6424612"/>
              <a:gd name="connsiteX8" fmla="*/ 0 w 7932289"/>
              <a:gd name="connsiteY8" fmla="*/ 8135 h 6424612"/>
              <a:gd name="connsiteX9" fmla="*/ 16675 w 7932289"/>
              <a:gd name="connsiteY9" fmla="*/ 8135 h 6424612"/>
              <a:gd name="connsiteX10" fmla="*/ 16675 w 7932289"/>
              <a:gd name="connsiteY10" fmla="*/ 6405062 h 6424612"/>
              <a:gd name="connsiteX11" fmla="*/ 0 w 7932289"/>
              <a:gd name="connsiteY11" fmla="*/ 6405062 h 6424612"/>
              <a:gd name="connsiteX12" fmla="*/ 0 w 7932289"/>
              <a:gd name="connsiteY12" fmla="*/ 8135 h 6424612"/>
              <a:gd name="connsiteX13" fmla="*/ 16675 w 7932289"/>
              <a:gd name="connsiteY13" fmla="*/ 0 h 6424612"/>
              <a:gd name="connsiteX14" fmla="*/ 16675 w 7932289"/>
              <a:gd name="connsiteY14" fmla="*/ 6424612 h 6424612"/>
              <a:gd name="connsiteX15" fmla="*/ 16675 w 7932289"/>
              <a:gd name="connsiteY15" fmla="*/ 8135 h 6424612"/>
              <a:gd name="connsiteX16" fmla="*/ 16675 w 7932289"/>
              <a:gd name="connsiteY16" fmla="*/ 0 h 6424612"/>
              <a:gd name="connsiteX0" fmla="*/ 4124413 w 7932289"/>
              <a:gd name="connsiteY0" fmla="*/ 860775 h 6405062"/>
              <a:gd name="connsiteX1" fmla="*/ 6729153 w 7932289"/>
              <a:gd name="connsiteY1" fmla="*/ 1402537 h 6405062"/>
              <a:gd name="connsiteX2" fmla="*/ 7932289 w 7932289"/>
              <a:gd name="connsiteY2" fmla="*/ 1954068 h 6405062"/>
              <a:gd name="connsiteX3" fmla="*/ 7932289 w 7932289"/>
              <a:gd name="connsiteY3" fmla="*/ 5942414 h 6405062"/>
              <a:gd name="connsiteX4" fmla="*/ 329092 w 7932289"/>
              <a:gd name="connsiteY4" fmla="*/ 5942414 h 6405062"/>
              <a:gd name="connsiteX5" fmla="*/ 810422 w 7932289"/>
              <a:gd name="connsiteY5" fmla="*/ 4098278 h 6405062"/>
              <a:gd name="connsiteX6" fmla="*/ 3000833 w 7932289"/>
              <a:gd name="connsiteY6" fmla="*/ 1051942 h 6405062"/>
              <a:gd name="connsiteX7" fmla="*/ 4124413 w 7932289"/>
              <a:gd name="connsiteY7" fmla="*/ 860775 h 6405062"/>
              <a:gd name="connsiteX8" fmla="*/ 0 w 7932289"/>
              <a:gd name="connsiteY8" fmla="*/ 8135 h 6405062"/>
              <a:gd name="connsiteX9" fmla="*/ 16675 w 7932289"/>
              <a:gd name="connsiteY9" fmla="*/ 8135 h 6405062"/>
              <a:gd name="connsiteX10" fmla="*/ 16675 w 7932289"/>
              <a:gd name="connsiteY10" fmla="*/ 6405062 h 6405062"/>
              <a:gd name="connsiteX11" fmla="*/ 0 w 7932289"/>
              <a:gd name="connsiteY11" fmla="*/ 6405062 h 6405062"/>
              <a:gd name="connsiteX12" fmla="*/ 0 w 7932289"/>
              <a:gd name="connsiteY12" fmla="*/ 8135 h 6405062"/>
              <a:gd name="connsiteX13" fmla="*/ 16675 w 7932289"/>
              <a:gd name="connsiteY13" fmla="*/ 0 h 6405062"/>
              <a:gd name="connsiteX14" fmla="*/ 16675 w 7932289"/>
              <a:gd name="connsiteY14" fmla="*/ 8135 h 6405062"/>
              <a:gd name="connsiteX15" fmla="*/ 16675 w 7932289"/>
              <a:gd name="connsiteY15" fmla="*/ 0 h 6405062"/>
              <a:gd name="connsiteX0" fmla="*/ 4124413 w 7932289"/>
              <a:gd name="connsiteY0" fmla="*/ 860775 h 6405062"/>
              <a:gd name="connsiteX1" fmla="*/ 6729153 w 7932289"/>
              <a:gd name="connsiteY1" fmla="*/ 1402537 h 6405062"/>
              <a:gd name="connsiteX2" fmla="*/ 7932289 w 7932289"/>
              <a:gd name="connsiteY2" fmla="*/ 1954068 h 6405062"/>
              <a:gd name="connsiteX3" fmla="*/ 7932289 w 7932289"/>
              <a:gd name="connsiteY3" fmla="*/ 5942414 h 6405062"/>
              <a:gd name="connsiteX4" fmla="*/ 329092 w 7932289"/>
              <a:gd name="connsiteY4" fmla="*/ 5942414 h 6405062"/>
              <a:gd name="connsiteX5" fmla="*/ 810422 w 7932289"/>
              <a:gd name="connsiteY5" fmla="*/ 4098278 h 6405062"/>
              <a:gd name="connsiteX6" fmla="*/ 3000833 w 7932289"/>
              <a:gd name="connsiteY6" fmla="*/ 1051942 h 6405062"/>
              <a:gd name="connsiteX7" fmla="*/ 4124413 w 7932289"/>
              <a:gd name="connsiteY7" fmla="*/ 860775 h 6405062"/>
              <a:gd name="connsiteX8" fmla="*/ 0 w 7932289"/>
              <a:gd name="connsiteY8" fmla="*/ 8135 h 6405062"/>
              <a:gd name="connsiteX9" fmla="*/ 16675 w 7932289"/>
              <a:gd name="connsiteY9" fmla="*/ 8135 h 6405062"/>
              <a:gd name="connsiteX10" fmla="*/ 16675 w 7932289"/>
              <a:gd name="connsiteY10" fmla="*/ 6405062 h 6405062"/>
              <a:gd name="connsiteX11" fmla="*/ 0 w 7932289"/>
              <a:gd name="connsiteY11" fmla="*/ 8135 h 6405062"/>
              <a:gd name="connsiteX12" fmla="*/ 16675 w 7932289"/>
              <a:gd name="connsiteY12" fmla="*/ 0 h 6405062"/>
              <a:gd name="connsiteX13" fmla="*/ 16675 w 7932289"/>
              <a:gd name="connsiteY13" fmla="*/ 8135 h 6405062"/>
              <a:gd name="connsiteX14" fmla="*/ 16675 w 7932289"/>
              <a:gd name="connsiteY14" fmla="*/ 0 h 6405062"/>
              <a:gd name="connsiteX0" fmla="*/ 4124413 w 7932289"/>
              <a:gd name="connsiteY0" fmla="*/ 860775 h 5942414"/>
              <a:gd name="connsiteX1" fmla="*/ 6729153 w 7932289"/>
              <a:gd name="connsiteY1" fmla="*/ 1402537 h 5942414"/>
              <a:gd name="connsiteX2" fmla="*/ 7932289 w 7932289"/>
              <a:gd name="connsiteY2" fmla="*/ 1954068 h 5942414"/>
              <a:gd name="connsiteX3" fmla="*/ 7932289 w 7932289"/>
              <a:gd name="connsiteY3" fmla="*/ 5942414 h 5942414"/>
              <a:gd name="connsiteX4" fmla="*/ 329092 w 7932289"/>
              <a:gd name="connsiteY4" fmla="*/ 5942414 h 5942414"/>
              <a:gd name="connsiteX5" fmla="*/ 810422 w 7932289"/>
              <a:gd name="connsiteY5" fmla="*/ 4098278 h 5942414"/>
              <a:gd name="connsiteX6" fmla="*/ 3000833 w 7932289"/>
              <a:gd name="connsiteY6" fmla="*/ 1051942 h 5942414"/>
              <a:gd name="connsiteX7" fmla="*/ 4124413 w 7932289"/>
              <a:gd name="connsiteY7" fmla="*/ 860775 h 5942414"/>
              <a:gd name="connsiteX8" fmla="*/ 0 w 7932289"/>
              <a:gd name="connsiteY8" fmla="*/ 8135 h 5942414"/>
              <a:gd name="connsiteX9" fmla="*/ 16675 w 7932289"/>
              <a:gd name="connsiteY9" fmla="*/ 8135 h 5942414"/>
              <a:gd name="connsiteX10" fmla="*/ 0 w 7932289"/>
              <a:gd name="connsiteY10" fmla="*/ 8135 h 5942414"/>
              <a:gd name="connsiteX11" fmla="*/ 16675 w 7932289"/>
              <a:gd name="connsiteY11" fmla="*/ 0 h 5942414"/>
              <a:gd name="connsiteX12" fmla="*/ 16675 w 7932289"/>
              <a:gd name="connsiteY12" fmla="*/ 8135 h 5942414"/>
              <a:gd name="connsiteX13" fmla="*/ 16675 w 7932289"/>
              <a:gd name="connsiteY13" fmla="*/ 0 h 5942414"/>
              <a:gd name="connsiteX0" fmla="*/ 4124413 w 7932289"/>
              <a:gd name="connsiteY0" fmla="*/ 852640 h 5934279"/>
              <a:gd name="connsiteX1" fmla="*/ 6729153 w 7932289"/>
              <a:gd name="connsiteY1" fmla="*/ 1394402 h 5934279"/>
              <a:gd name="connsiteX2" fmla="*/ 7932289 w 7932289"/>
              <a:gd name="connsiteY2" fmla="*/ 1945933 h 5934279"/>
              <a:gd name="connsiteX3" fmla="*/ 7932289 w 7932289"/>
              <a:gd name="connsiteY3" fmla="*/ 5934279 h 5934279"/>
              <a:gd name="connsiteX4" fmla="*/ 329092 w 7932289"/>
              <a:gd name="connsiteY4" fmla="*/ 5934279 h 5934279"/>
              <a:gd name="connsiteX5" fmla="*/ 810422 w 7932289"/>
              <a:gd name="connsiteY5" fmla="*/ 4090143 h 5934279"/>
              <a:gd name="connsiteX6" fmla="*/ 3000833 w 7932289"/>
              <a:gd name="connsiteY6" fmla="*/ 1043807 h 5934279"/>
              <a:gd name="connsiteX7" fmla="*/ 4124413 w 7932289"/>
              <a:gd name="connsiteY7" fmla="*/ 852640 h 5934279"/>
              <a:gd name="connsiteX8" fmla="*/ 0 w 7932289"/>
              <a:gd name="connsiteY8" fmla="*/ 0 h 5934279"/>
              <a:gd name="connsiteX9" fmla="*/ 16675 w 7932289"/>
              <a:gd name="connsiteY9" fmla="*/ 0 h 5934279"/>
              <a:gd name="connsiteX10" fmla="*/ 0 w 7932289"/>
              <a:gd name="connsiteY10" fmla="*/ 0 h 5934279"/>
              <a:gd name="connsiteX0" fmla="*/ 3795321 w 7603197"/>
              <a:gd name="connsiteY0" fmla="*/ 75 h 5081714"/>
              <a:gd name="connsiteX1" fmla="*/ 6400061 w 7603197"/>
              <a:gd name="connsiteY1" fmla="*/ 541837 h 5081714"/>
              <a:gd name="connsiteX2" fmla="*/ 7603197 w 7603197"/>
              <a:gd name="connsiteY2" fmla="*/ 1093368 h 5081714"/>
              <a:gd name="connsiteX3" fmla="*/ 7603197 w 7603197"/>
              <a:gd name="connsiteY3" fmla="*/ 5081714 h 5081714"/>
              <a:gd name="connsiteX4" fmla="*/ 0 w 7603197"/>
              <a:gd name="connsiteY4" fmla="*/ 5081714 h 5081714"/>
              <a:gd name="connsiteX5" fmla="*/ 481330 w 7603197"/>
              <a:gd name="connsiteY5" fmla="*/ 3237578 h 5081714"/>
              <a:gd name="connsiteX6" fmla="*/ 2671741 w 7603197"/>
              <a:gd name="connsiteY6" fmla="*/ 191242 h 5081714"/>
              <a:gd name="connsiteX7" fmla="*/ 3795321 w 7603197"/>
              <a:gd name="connsiteY7" fmla="*/ 75 h 508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03197" h="5081714">
                <a:moveTo>
                  <a:pt x="3795321" y="75"/>
                </a:moveTo>
                <a:cubicBezTo>
                  <a:pt x="4543683" y="4330"/>
                  <a:pt x="5466325" y="189770"/>
                  <a:pt x="6400061" y="541837"/>
                </a:cubicBezTo>
                <a:cubicBezTo>
                  <a:pt x="6813656" y="696788"/>
                  <a:pt x="7215719" y="881098"/>
                  <a:pt x="7603197" y="1093368"/>
                </a:cubicBezTo>
                <a:lnTo>
                  <a:pt x="7603197" y="5081714"/>
                </a:lnTo>
                <a:lnTo>
                  <a:pt x="0" y="5081714"/>
                </a:lnTo>
                <a:cubicBezTo>
                  <a:pt x="93675" y="4451392"/>
                  <a:pt x="255057" y="3833083"/>
                  <a:pt x="481330" y="3237578"/>
                </a:cubicBezTo>
                <a:cubicBezTo>
                  <a:pt x="1042945" y="1737201"/>
                  <a:pt x="1902976" y="540697"/>
                  <a:pt x="2671741" y="191242"/>
                </a:cubicBezTo>
                <a:cubicBezTo>
                  <a:pt x="2960028" y="60197"/>
                  <a:pt x="3346304" y="-2477"/>
                  <a:pt x="3795321" y="75"/>
                </a:cubicBezTo>
                <a:close/>
              </a:path>
            </a:pathLst>
          </a:custGeom>
        </p:spPr>
        <p:txBody>
          <a:bodyPr wrap="square">
            <a:noAutofit/>
          </a:bodyPr>
          <a:lstStyle>
            <a:lvl1pPr algn="ctr">
              <a:defRPr/>
            </a:lvl1pPr>
          </a:lstStyle>
          <a:p>
            <a:r>
              <a:rPr lang="en-US"/>
              <a:t>Click icon to add picture</a:t>
            </a:r>
            <a:endParaRPr lang="sr-Latn-RS"/>
          </a:p>
        </p:txBody>
      </p:sp>
      <p:sp>
        <p:nvSpPr>
          <p:cNvPr id="12" name="Title Placeholder 1">
            <a:extLst>
              <a:ext uri="{FF2B5EF4-FFF2-40B4-BE49-F238E27FC236}">
                <a16:creationId xmlns:a16="http://schemas.microsoft.com/office/drawing/2014/main" id="{7D245367-703B-804B-AFB0-EC75DD8FDA1D}"/>
              </a:ext>
            </a:extLst>
          </p:cNvPr>
          <p:cNvSpPr>
            <a:spLocks noGrp="1"/>
          </p:cNvSpPr>
          <p:nvPr>
            <p:ph type="title"/>
          </p:nvPr>
        </p:nvSpPr>
        <p:spPr>
          <a:xfrm>
            <a:off x="491614" y="934834"/>
            <a:ext cx="3531746" cy="2110516"/>
          </a:xfrm>
          <a:prstGeom prst="rect">
            <a:avLst/>
          </a:prstGeom>
        </p:spPr>
        <p:txBody>
          <a:bodyPr vert="horz" lIns="91440" tIns="45720" rIns="91440" bIns="45720" rtlCol="0" anchor="b">
            <a:normAutofit/>
          </a:bodyPr>
          <a:lstStyle/>
          <a:p>
            <a:r>
              <a:rPr lang="en-US"/>
              <a:t>Click to edit Master title style</a:t>
            </a:r>
            <a:endParaRPr lang="sr-Latn-RS"/>
          </a:p>
        </p:txBody>
      </p:sp>
    </p:spTree>
    <p:extLst>
      <p:ext uri="{BB962C8B-B14F-4D97-AF65-F5344CB8AC3E}">
        <p14:creationId xmlns:p14="http://schemas.microsoft.com/office/powerpoint/2010/main" val="32502020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CC71-2347-934D-917C-9CC0C173BBED}"/>
              </a:ext>
            </a:extLst>
          </p:cNvPr>
          <p:cNvSpPr>
            <a:spLocks noGrp="1"/>
          </p:cNvSpPr>
          <p:nvPr>
            <p:ph type="title"/>
          </p:nvPr>
        </p:nvSpPr>
        <p:spPr>
          <a:xfrm>
            <a:off x="491614" y="370292"/>
            <a:ext cx="10465420" cy="827888"/>
          </a:xfrm>
          <a:prstGeom prst="rect">
            <a:avLst/>
          </a:prstGeom>
        </p:spPr>
        <p:txBody>
          <a:bodyPr/>
          <a:lstStyle/>
          <a:p>
            <a:r>
              <a:rPr lang="en-US"/>
              <a:t>Click to edit Master title style</a:t>
            </a:r>
            <a:endParaRPr lang="sr-Latn-RS"/>
          </a:p>
        </p:txBody>
      </p:sp>
      <p:sp>
        <p:nvSpPr>
          <p:cNvPr id="5" name="Content Placeholder 4">
            <a:extLst>
              <a:ext uri="{FF2B5EF4-FFF2-40B4-BE49-F238E27FC236}">
                <a16:creationId xmlns:a16="http://schemas.microsoft.com/office/drawing/2014/main" id="{FB7A6057-E4E5-A744-BDE0-63B8271A34A6}"/>
              </a:ext>
            </a:extLst>
          </p:cNvPr>
          <p:cNvSpPr>
            <a:spLocks noGrp="1"/>
          </p:cNvSpPr>
          <p:nvPr>
            <p:ph sz="quarter" idx="11"/>
          </p:nvPr>
        </p:nvSpPr>
        <p:spPr>
          <a:xfrm>
            <a:off x="492124" y="1411639"/>
            <a:ext cx="10985685" cy="49260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Tree>
    <p:extLst>
      <p:ext uri="{BB962C8B-B14F-4D97-AF65-F5344CB8AC3E}">
        <p14:creationId xmlns:p14="http://schemas.microsoft.com/office/powerpoint/2010/main" val="11786730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CC71-2347-934D-917C-9CC0C173BBED}"/>
              </a:ext>
            </a:extLst>
          </p:cNvPr>
          <p:cNvSpPr>
            <a:spLocks noGrp="1"/>
          </p:cNvSpPr>
          <p:nvPr>
            <p:ph type="title"/>
          </p:nvPr>
        </p:nvSpPr>
        <p:spPr>
          <a:xfrm>
            <a:off x="491614" y="370291"/>
            <a:ext cx="10465420" cy="827889"/>
          </a:xfrm>
          <a:prstGeom prst="rect">
            <a:avLst/>
          </a:prstGeom>
        </p:spPr>
        <p:txBody>
          <a:bodyPr/>
          <a:lstStyle/>
          <a:p>
            <a:r>
              <a:rPr lang="en-US"/>
              <a:t>Click to edit Master title style</a:t>
            </a:r>
            <a:endParaRPr lang="sr-Latn-RS"/>
          </a:p>
        </p:txBody>
      </p:sp>
      <p:sp>
        <p:nvSpPr>
          <p:cNvPr id="4" name="Table Placeholder 3">
            <a:extLst>
              <a:ext uri="{FF2B5EF4-FFF2-40B4-BE49-F238E27FC236}">
                <a16:creationId xmlns:a16="http://schemas.microsoft.com/office/drawing/2014/main" id="{847ED3B2-7C79-1C41-A698-F08DA0670F0E}"/>
              </a:ext>
            </a:extLst>
          </p:cNvPr>
          <p:cNvSpPr>
            <a:spLocks noGrp="1"/>
          </p:cNvSpPr>
          <p:nvPr>
            <p:ph type="tbl" sz="quarter" idx="10"/>
          </p:nvPr>
        </p:nvSpPr>
        <p:spPr>
          <a:xfrm>
            <a:off x="4525701" y="1411639"/>
            <a:ext cx="7174685" cy="4926097"/>
          </a:xfrm>
          <a:prstGeom prst="rect">
            <a:avLst/>
          </a:prstGeom>
        </p:spPr>
        <p:txBody>
          <a:bodyPr/>
          <a:lstStyle>
            <a:lvl1pPr marL="0" indent="0">
              <a:buNone/>
              <a:defRPr/>
            </a:lvl1pPr>
          </a:lstStyle>
          <a:p>
            <a:r>
              <a:rPr lang="en-US"/>
              <a:t>Click icon to add table</a:t>
            </a:r>
            <a:endParaRPr lang="sr-Latn-RS"/>
          </a:p>
        </p:txBody>
      </p:sp>
      <p:sp>
        <p:nvSpPr>
          <p:cNvPr id="5" name="Content Placeholder 6">
            <a:extLst>
              <a:ext uri="{FF2B5EF4-FFF2-40B4-BE49-F238E27FC236}">
                <a16:creationId xmlns:a16="http://schemas.microsoft.com/office/drawing/2014/main" id="{693756CE-971D-B445-BFD6-7C6C2D5C75EB}"/>
              </a:ext>
            </a:extLst>
          </p:cNvPr>
          <p:cNvSpPr>
            <a:spLocks noGrp="1"/>
          </p:cNvSpPr>
          <p:nvPr>
            <p:ph sz="quarter" idx="11"/>
          </p:nvPr>
        </p:nvSpPr>
        <p:spPr>
          <a:xfrm>
            <a:off x="491614" y="1411639"/>
            <a:ext cx="3877829" cy="4926097"/>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Tree>
    <p:extLst>
      <p:ext uri="{BB962C8B-B14F-4D97-AF65-F5344CB8AC3E}">
        <p14:creationId xmlns:p14="http://schemas.microsoft.com/office/powerpoint/2010/main" val="3791527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CC71-2347-934D-917C-9CC0C173BBED}"/>
              </a:ext>
            </a:extLst>
          </p:cNvPr>
          <p:cNvSpPr>
            <a:spLocks noGrp="1"/>
          </p:cNvSpPr>
          <p:nvPr>
            <p:ph type="title"/>
          </p:nvPr>
        </p:nvSpPr>
        <p:spPr>
          <a:xfrm>
            <a:off x="491614" y="370291"/>
            <a:ext cx="10465420" cy="827889"/>
          </a:xfrm>
          <a:prstGeom prst="rect">
            <a:avLst/>
          </a:prstGeom>
        </p:spPr>
        <p:txBody>
          <a:bodyPr/>
          <a:lstStyle/>
          <a:p>
            <a:r>
              <a:rPr lang="en-US"/>
              <a:t>Click to edit Master title style</a:t>
            </a:r>
            <a:endParaRPr lang="sr-Latn-RS"/>
          </a:p>
        </p:txBody>
      </p:sp>
      <p:sp>
        <p:nvSpPr>
          <p:cNvPr id="4" name="Table Placeholder 3">
            <a:extLst>
              <a:ext uri="{FF2B5EF4-FFF2-40B4-BE49-F238E27FC236}">
                <a16:creationId xmlns:a16="http://schemas.microsoft.com/office/drawing/2014/main" id="{847ED3B2-7C79-1C41-A698-F08DA0670F0E}"/>
              </a:ext>
            </a:extLst>
          </p:cNvPr>
          <p:cNvSpPr>
            <a:spLocks noGrp="1"/>
          </p:cNvSpPr>
          <p:nvPr>
            <p:ph type="tbl" sz="quarter" idx="10"/>
          </p:nvPr>
        </p:nvSpPr>
        <p:spPr>
          <a:xfrm>
            <a:off x="491615" y="1416451"/>
            <a:ext cx="11208772" cy="2917424"/>
          </a:xfrm>
          <a:prstGeom prst="rect">
            <a:avLst/>
          </a:prstGeom>
        </p:spPr>
        <p:txBody>
          <a:bodyPr/>
          <a:lstStyle>
            <a:lvl1pPr marL="0" indent="0">
              <a:buNone/>
              <a:defRPr/>
            </a:lvl1pPr>
          </a:lstStyle>
          <a:p>
            <a:r>
              <a:rPr lang="en-US"/>
              <a:t>Click icon to add table</a:t>
            </a:r>
            <a:endParaRPr lang="sr-Latn-RS"/>
          </a:p>
        </p:txBody>
      </p:sp>
      <p:sp>
        <p:nvSpPr>
          <p:cNvPr id="5" name="Content Placeholder 6">
            <a:extLst>
              <a:ext uri="{FF2B5EF4-FFF2-40B4-BE49-F238E27FC236}">
                <a16:creationId xmlns:a16="http://schemas.microsoft.com/office/drawing/2014/main" id="{693756CE-971D-B445-BFD6-7C6C2D5C75EB}"/>
              </a:ext>
            </a:extLst>
          </p:cNvPr>
          <p:cNvSpPr>
            <a:spLocks noGrp="1"/>
          </p:cNvSpPr>
          <p:nvPr>
            <p:ph sz="quarter" idx="11"/>
          </p:nvPr>
        </p:nvSpPr>
        <p:spPr>
          <a:xfrm>
            <a:off x="491614" y="4612511"/>
            <a:ext cx="11208262" cy="1964501"/>
          </a:xfrm>
          <a:prstGeom prst="rect">
            <a:avLst/>
          </a:prstGeo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Tree>
    <p:extLst>
      <p:ext uri="{BB962C8B-B14F-4D97-AF65-F5344CB8AC3E}">
        <p14:creationId xmlns:p14="http://schemas.microsoft.com/office/powerpoint/2010/main" val="343934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lumns + subheading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2F987-3A15-554F-A2C2-C460D0654B41}"/>
              </a:ext>
            </a:extLst>
          </p:cNvPr>
          <p:cNvSpPr>
            <a:spLocks noGrp="1"/>
          </p:cNvSpPr>
          <p:nvPr>
            <p:ph type="title"/>
          </p:nvPr>
        </p:nvSpPr>
        <p:spPr>
          <a:xfrm>
            <a:off x="491616" y="370291"/>
            <a:ext cx="10465418" cy="827889"/>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10" name="Content Placeholder 6">
            <a:extLst>
              <a:ext uri="{FF2B5EF4-FFF2-40B4-BE49-F238E27FC236}">
                <a16:creationId xmlns:a16="http://schemas.microsoft.com/office/drawing/2014/main" id="{5FFDC84A-8C76-4A49-A833-87041608E024}"/>
              </a:ext>
            </a:extLst>
          </p:cNvPr>
          <p:cNvSpPr>
            <a:spLocks noGrp="1"/>
          </p:cNvSpPr>
          <p:nvPr>
            <p:ph sz="quarter" idx="10" hasCustomPrompt="1"/>
          </p:nvPr>
        </p:nvSpPr>
        <p:spPr>
          <a:xfrm>
            <a:off x="491619" y="1411640"/>
            <a:ext cx="5195614" cy="777246"/>
          </a:xfrm>
          <a:prstGeom prst="rect">
            <a:avLst/>
          </a:prstGeom>
        </p:spPr>
        <p:txBody>
          <a:bodyPr anchor="b">
            <a:normAutofit/>
          </a:bodyPr>
          <a:lstStyle>
            <a:lvl1pPr marL="0" indent="0" algn="l">
              <a:buNone/>
              <a:defRPr sz="1800" b="1"/>
            </a:lvl1pPr>
          </a:lstStyle>
          <a:p>
            <a:pPr lvl="0"/>
            <a:r>
              <a:rPr lang="en-US"/>
              <a:t>CLICK TO EDIT</a:t>
            </a:r>
          </a:p>
        </p:txBody>
      </p:sp>
      <p:sp>
        <p:nvSpPr>
          <p:cNvPr id="11" name="Content Placeholder 6">
            <a:extLst>
              <a:ext uri="{FF2B5EF4-FFF2-40B4-BE49-F238E27FC236}">
                <a16:creationId xmlns:a16="http://schemas.microsoft.com/office/drawing/2014/main" id="{AC77E244-94BF-9048-9C22-4BE5DFB82EC8}"/>
              </a:ext>
            </a:extLst>
          </p:cNvPr>
          <p:cNvSpPr>
            <a:spLocks noGrp="1"/>
          </p:cNvSpPr>
          <p:nvPr>
            <p:ph sz="quarter" idx="11" hasCustomPrompt="1"/>
          </p:nvPr>
        </p:nvSpPr>
        <p:spPr>
          <a:xfrm>
            <a:off x="6274793" y="1411640"/>
            <a:ext cx="5202505" cy="777246"/>
          </a:xfrm>
          <a:prstGeom prst="rect">
            <a:avLst/>
          </a:prstGeom>
        </p:spPr>
        <p:txBody>
          <a:bodyPr anchor="b">
            <a:normAutofit/>
          </a:bodyPr>
          <a:lstStyle>
            <a:lvl1pPr marL="0" indent="0" algn="l">
              <a:buNone/>
              <a:defRPr sz="1800" b="1"/>
            </a:lvl1pPr>
          </a:lstStyle>
          <a:p>
            <a:pPr lvl="0"/>
            <a:r>
              <a:rPr lang="en-US"/>
              <a:t>CLICK TO EDIT</a:t>
            </a:r>
          </a:p>
        </p:txBody>
      </p:sp>
      <p:sp>
        <p:nvSpPr>
          <p:cNvPr id="13" name="Rectangle 12">
            <a:extLst>
              <a:ext uri="{FF2B5EF4-FFF2-40B4-BE49-F238E27FC236}">
                <a16:creationId xmlns:a16="http://schemas.microsoft.com/office/drawing/2014/main" id="{CB085CD2-B48D-524C-B008-292ED71E39EE}"/>
              </a:ext>
            </a:extLst>
          </p:cNvPr>
          <p:cNvSpPr/>
          <p:nvPr userDrawn="1"/>
        </p:nvSpPr>
        <p:spPr>
          <a:xfrm>
            <a:off x="6274790" y="2383668"/>
            <a:ext cx="5202507" cy="3954069"/>
          </a:xfrm>
          <a:prstGeom prst="rect">
            <a:avLst/>
          </a:prstGeom>
          <a:solidFill>
            <a:schemeClr val="bg1">
              <a:lumMod val="95000"/>
            </a:schemeClr>
          </a:solidFill>
          <a:ln>
            <a:noFill/>
          </a:ln>
        </p:spPr>
        <p:txBody>
          <a:bodyPr wrap="square" rtlCol="0" anchor="ctr">
            <a:spAutoFit/>
          </a:bodyPr>
          <a:lstStyle/>
          <a:p>
            <a:pPr algn="l"/>
            <a:endParaRPr lang="sr-Latn-RS" b="1">
              <a:solidFill>
                <a:srgbClr val="373A3B"/>
              </a:solidFill>
            </a:endParaRPr>
          </a:p>
        </p:txBody>
      </p:sp>
      <p:sp>
        <p:nvSpPr>
          <p:cNvPr id="14" name="Rectangle 13">
            <a:extLst>
              <a:ext uri="{FF2B5EF4-FFF2-40B4-BE49-F238E27FC236}">
                <a16:creationId xmlns:a16="http://schemas.microsoft.com/office/drawing/2014/main" id="{40AAC93D-B442-F540-86D5-2A0DCB884DF8}"/>
              </a:ext>
            </a:extLst>
          </p:cNvPr>
          <p:cNvSpPr/>
          <p:nvPr userDrawn="1"/>
        </p:nvSpPr>
        <p:spPr>
          <a:xfrm>
            <a:off x="491618" y="2383668"/>
            <a:ext cx="5195612" cy="3954069"/>
          </a:xfrm>
          <a:prstGeom prst="rect">
            <a:avLst/>
          </a:prstGeom>
          <a:solidFill>
            <a:schemeClr val="bg1">
              <a:lumMod val="95000"/>
            </a:schemeClr>
          </a:solidFill>
          <a:ln>
            <a:noFill/>
          </a:ln>
        </p:spPr>
        <p:txBody>
          <a:bodyPr wrap="square" rtlCol="0" anchor="ctr">
            <a:spAutoFit/>
          </a:bodyPr>
          <a:lstStyle/>
          <a:p>
            <a:pPr algn="l"/>
            <a:endParaRPr lang="sr-Latn-RS" b="1">
              <a:solidFill>
                <a:srgbClr val="373A3B"/>
              </a:solidFill>
            </a:endParaRPr>
          </a:p>
        </p:txBody>
      </p:sp>
      <p:sp>
        <p:nvSpPr>
          <p:cNvPr id="15" name="Content Placeholder 6">
            <a:extLst>
              <a:ext uri="{FF2B5EF4-FFF2-40B4-BE49-F238E27FC236}">
                <a16:creationId xmlns:a16="http://schemas.microsoft.com/office/drawing/2014/main" id="{C591C74D-740E-C846-9F4B-E7E216B62B35}"/>
              </a:ext>
            </a:extLst>
          </p:cNvPr>
          <p:cNvSpPr>
            <a:spLocks noGrp="1"/>
          </p:cNvSpPr>
          <p:nvPr>
            <p:ph sz="quarter" idx="13"/>
          </p:nvPr>
        </p:nvSpPr>
        <p:spPr>
          <a:xfrm>
            <a:off x="491616" y="2383668"/>
            <a:ext cx="5195614" cy="3954069"/>
          </a:xfrm>
          <a:prstGeom prst="rect">
            <a:avLst/>
          </a:prstGeom>
        </p:spPr>
        <p:txBody>
          <a:bodyPr lIns="144000" tIns="144000" rIns="144000" bIns="144000" anchor="t">
            <a:normAutofit/>
          </a:bodyPr>
          <a:lstStyle>
            <a:lvl1pPr marL="180000" indent="-180000" algn="l">
              <a:buFont typeface="Arial" panose="020B0604020202020204" pitchFamily="34" charset="0"/>
              <a:buChar char="•"/>
              <a:defRPr sz="1400" b="0"/>
            </a:lvl1pPr>
          </a:lstStyle>
          <a:p>
            <a:pPr lvl="0"/>
            <a:r>
              <a:rPr lang="en-US"/>
              <a:t>Click to edit</a:t>
            </a:r>
          </a:p>
        </p:txBody>
      </p:sp>
      <p:sp>
        <p:nvSpPr>
          <p:cNvPr id="16" name="Content Placeholder 6">
            <a:extLst>
              <a:ext uri="{FF2B5EF4-FFF2-40B4-BE49-F238E27FC236}">
                <a16:creationId xmlns:a16="http://schemas.microsoft.com/office/drawing/2014/main" id="{087A12B9-B6ED-E94F-B8C1-64858FC81AA9}"/>
              </a:ext>
            </a:extLst>
          </p:cNvPr>
          <p:cNvSpPr>
            <a:spLocks noGrp="1"/>
          </p:cNvSpPr>
          <p:nvPr>
            <p:ph sz="quarter" idx="14"/>
          </p:nvPr>
        </p:nvSpPr>
        <p:spPr>
          <a:xfrm>
            <a:off x="6274792" y="2383668"/>
            <a:ext cx="5202505" cy="3954069"/>
          </a:xfrm>
          <a:prstGeom prst="rect">
            <a:avLst/>
          </a:prstGeom>
        </p:spPr>
        <p:txBody>
          <a:bodyPr lIns="144000" tIns="144000" rIns="144000" bIns="144000" anchor="t">
            <a:normAutofit/>
          </a:bodyPr>
          <a:lstStyle>
            <a:lvl1pPr marL="180000" indent="-180000" algn="l">
              <a:buFont typeface="Arial" panose="020B0604020202020204" pitchFamily="34" charset="0"/>
              <a:buChar char="•"/>
              <a:defRPr sz="1400" b="0"/>
            </a:lvl1pPr>
          </a:lstStyle>
          <a:p>
            <a:pPr lvl="0"/>
            <a:r>
              <a:rPr lang="en-US"/>
              <a:t>Click to edit</a:t>
            </a:r>
          </a:p>
        </p:txBody>
      </p:sp>
    </p:spTree>
    <p:extLst>
      <p:ext uri="{BB962C8B-B14F-4D97-AF65-F5344CB8AC3E}">
        <p14:creationId xmlns:p14="http://schemas.microsoft.com/office/powerpoint/2010/main" val="37388419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Left /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53004-07B0-A24C-9E08-F67801230FC9}"/>
              </a:ext>
            </a:extLst>
          </p:cNvPr>
          <p:cNvSpPr/>
          <p:nvPr/>
        </p:nvSpPr>
        <p:spPr>
          <a:xfrm>
            <a:off x="-1" y="0"/>
            <a:ext cx="4047168" cy="685800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
        <p:nvSpPr>
          <p:cNvPr id="4" name="Title Placeholder 1">
            <a:extLst>
              <a:ext uri="{FF2B5EF4-FFF2-40B4-BE49-F238E27FC236}">
                <a16:creationId xmlns:a16="http://schemas.microsoft.com/office/drawing/2014/main" id="{72D5BCE6-D81E-374A-8024-301CA24C75A8}"/>
              </a:ext>
            </a:extLst>
          </p:cNvPr>
          <p:cNvSpPr>
            <a:spLocks noGrp="1"/>
          </p:cNvSpPr>
          <p:nvPr>
            <p:ph type="title" hasCustomPrompt="1"/>
          </p:nvPr>
        </p:nvSpPr>
        <p:spPr>
          <a:xfrm>
            <a:off x="4340623" y="976314"/>
            <a:ext cx="7458752" cy="847724"/>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4340622" y="1934549"/>
            <a:ext cx="7458753" cy="45634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0" name="Picture Placeholder 9">
            <a:extLst>
              <a:ext uri="{FF2B5EF4-FFF2-40B4-BE49-F238E27FC236}">
                <a16:creationId xmlns:a16="http://schemas.microsoft.com/office/drawing/2014/main" id="{4EBA26FB-067E-0543-AF6D-B398E8AB7977}"/>
              </a:ext>
            </a:extLst>
          </p:cNvPr>
          <p:cNvSpPr>
            <a:spLocks noGrp="1"/>
          </p:cNvSpPr>
          <p:nvPr>
            <p:ph type="pic" sz="quarter" idx="11"/>
          </p:nvPr>
        </p:nvSpPr>
        <p:spPr>
          <a:xfrm>
            <a:off x="-1" y="-119063"/>
            <a:ext cx="4046538" cy="6858000"/>
          </a:xfrm>
          <a:prstGeom prst="rect">
            <a:avLst/>
          </a:prstGeom>
        </p:spPr>
        <p:txBody>
          <a:bodyPr anchor="ctr"/>
          <a:lstStyle>
            <a:lvl1pPr marL="0" indent="0" algn="ctr">
              <a:buNone/>
              <a:defRPr/>
            </a:lvl1pPr>
          </a:lstStyle>
          <a:p>
            <a:r>
              <a:rPr lang="en-US"/>
              <a:t>Click icon to add picture</a:t>
            </a:r>
            <a:endParaRPr lang="sr-Latn-RS"/>
          </a:p>
        </p:txBody>
      </p:sp>
      <p:sp>
        <p:nvSpPr>
          <p:cNvPr id="12" name="Content Placeholder 6">
            <a:extLst>
              <a:ext uri="{FF2B5EF4-FFF2-40B4-BE49-F238E27FC236}">
                <a16:creationId xmlns:a16="http://schemas.microsoft.com/office/drawing/2014/main" id="{FE3775A6-7D8F-7149-A7F7-B1A059B26BC5}"/>
              </a:ext>
            </a:extLst>
          </p:cNvPr>
          <p:cNvSpPr>
            <a:spLocks noGrp="1"/>
          </p:cNvSpPr>
          <p:nvPr>
            <p:ph sz="quarter" idx="12" hasCustomPrompt="1"/>
          </p:nvPr>
        </p:nvSpPr>
        <p:spPr>
          <a:xfrm>
            <a:off x="4340622" y="377126"/>
            <a:ext cx="7458753"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sp>
        <p:nvSpPr>
          <p:cNvPr id="8" name="Rectangle 7">
            <a:extLst>
              <a:ext uri="{FF2B5EF4-FFF2-40B4-BE49-F238E27FC236}">
                <a16:creationId xmlns:a16="http://schemas.microsoft.com/office/drawing/2014/main" id="{7EE412F7-0BDC-894F-B3F5-0CD28CCE021B}"/>
              </a:ext>
            </a:extLst>
          </p:cNvPr>
          <p:cNvSpPr/>
          <p:nvPr userDrawn="1"/>
        </p:nvSpPr>
        <p:spPr>
          <a:xfrm>
            <a:off x="-1" y="0"/>
            <a:ext cx="4047168" cy="685800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Tree>
    <p:extLst>
      <p:ext uri="{BB962C8B-B14F-4D97-AF65-F5344CB8AC3E}">
        <p14:creationId xmlns:p14="http://schemas.microsoft.com/office/powerpoint/2010/main" val="25254333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ontent Left / Picture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53004-07B0-A24C-9E08-F67801230FC9}"/>
              </a:ext>
            </a:extLst>
          </p:cNvPr>
          <p:cNvSpPr/>
          <p:nvPr/>
        </p:nvSpPr>
        <p:spPr>
          <a:xfrm>
            <a:off x="8144832" y="0"/>
            <a:ext cx="4047168" cy="685800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
        <p:nvSpPr>
          <p:cNvPr id="4" name="Title Placeholder 1">
            <a:extLst>
              <a:ext uri="{FF2B5EF4-FFF2-40B4-BE49-F238E27FC236}">
                <a16:creationId xmlns:a16="http://schemas.microsoft.com/office/drawing/2014/main" id="{72D5BCE6-D81E-374A-8024-301CA24C75A8}"/>
              </a:ext>
            </a:extLst>
          </p:cNvPr>
          <p:cNvSpPr>
            <a:spLocks noGrp="1"/>
          </p:cNvSpPr>
          <p:nvPr>
            <p:ph type="title" hasCustomPrompt="1"/>
          </p:nvPr>
        </p:nvSpPr>
        <p:spPr>
          <a:xfrm>
            <a:off x="325920" y="976315"/>
            <a:ext cx="7458752" cy="847724"/>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325919" y="1934550"/>
            <a:ext cx="7458753" cy="4563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0" name="Picture Placeholder 9">
            <a:extLst>
              <a:ext uri="{FF2B5EF4-FFF2-40B4-BE49-F238E27FC236}">
                <a16:creationId xmlns:a16="http://schemas.microsoft.com/office/drawing/2014/main" id="{4EBA26FB-067E-0543-AF6D-B398E8AB7977}"/>
              </a:ext>
            </a:extLst>
          </p:cNvPr>
          <p:cNvSpPr>
            <a:spLocks noGrp="1"/>
          </p:cNvSpPr>
          <p:nvPr>
            <p:ph type="pic" sz="quarter" idx="11"/>
          </p:nvPr>
        </p:nvSpPr>
        <p:spPr>
          <a:xfrm>
            <a:off x="8144832" y="0"/>
            <a:ext cx="4046538" cy="6858000"/>
          </a:xfrm>
          <a:prstGeom prst="rect">
            <a:avLst/>
          </a:prstGeom>
        </p:spPr>
        <p:txBody>
          <a:bodyPr anchor="ctr"/>
          <a:lstStyle>
            <a:lvl1pPr marL="0" indent="0" algn="ctr">
              <a:buNone/>
              <a:defRPr/>
            </a:lvl1pPr>
          </a:lstStyle>
          <a:p>
            <a:r>
              <a:rPr lang="en-US"/>
              <a:t>Click icon to add picture</a:t>
            </a:r>
            <a:endParaRPr lang="sr-Latn-RS"/>
          </a:p>
        </p:txBody>
      </p:sp>
      <p:sp>
        <p:nvSpPr>
          <p:cNvPr id="12" name="Content Placeholder 6">
            <a:extLst>
              <a:ext uri="{FF2B5EF4-FFF2-40B4-BE49-F238E27FC236}">
                <a16:creationId xmlns:a16="http://schemas.microsoft.com/office/drawing/2014/main" id="{FE3775A6-7D8F-7149-A7F7-B1A059B26BC5}"/>
              </a:ext>
            </a:extLst>
          </p:cNvPr>
          <p:cNvSpPr>
            <a:spLocks noGrp="1"/>
          </p:cNvSpPr>
          <p:nvPr>
            <p:ph sz="quarter" idx="12" hasCustomPrompt="1"/>
          </p:nvPr>
        </p:nvSpPr>
        <p:spPr>
          <a:xfrm>
            <a:off x="325919" y="377126"/>
            <a:ext cx="7458753"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sp>
        <p:nvSpPr>
          <p:cNvPr id="8" name="Rectangle 7">
            <a:extLst>
              <a:ext uri="{FF2B5EF4-FFF2-40B4-BE49-F238E27FC236}">
                <a16:creationId xmlns:a16="http://schemas.microsoft.com/office/drawing/2014/main" id="{CB1DD398-0E52-9E46-84FA-F06874C56CBA}"/>
              </a:ext>
            </a:extLst>
          </p:cNvPr>
          <p:cNvSpPr/>
          <p:nvPr userDrawn="1"/>
        </p:nvSpPr>
        <p:spPr>
          <a:xfrm>
            <a:off x="8144832" y="0"/>
            <a:ext cx="4047168" cy="685800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Tree>
    <p:extLst>
      <p:ext uri="{BB962C8B-B14F-4D97-AF65-F5344CB8AC3E}">
        <p14:creationId xmlns:p14="http://schemas.microsoft.com/office/powerpoint/2010/main" val="1849334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Left / tex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53004-07B0-A24C-9E08-F67801230FC9}"/>
              </a:ext>
            </a:extLst>
          </p:cNvPr>
          <p:cNvSpPr/>
          <p:nvPr/>
        </p:nvSpPr>
        <p:spPr>
          <a:xfrm>
            <a:off x="-1" y="0"/>
            <a:ext cx="4047168" cy="685800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
        <p:nvSpPr>
          <p:cNvPr id="4" name="Title Placeholder 1">
            <a:extLst>
              <a:ext uri="{FF2B5EF4-FFF2-40B4-BE49-F238E27FC236}">
                <a16:creationId xmlns:a16="http://schemas.microsoft.com/office/drawing/2014/main" id="{72D5BCE6-D81E-374A-8024-301CA24C75A8}"/>
              </a:ext>
            </a:extLst>
          </p:cNvPr>
          <p:cNvSpPr>
            <a:spLocks noGrp="1"/>
          </p:cNvSpPr>
          <p:nvPr>
            <p:ph type="title" hasCustomPrompt="1"/>
          </p:nvPr>
        </p:nvSpPr>
        <p:spPr>
          <a:xfrm>
            <a:off x="317790" y="977858"/>
            <a:ext cx="3414121" cy="1701989"/>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4340623" y="977859"/>
            <a:ext cx="7127478" cy="55201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0" name="Content Placeholder 6">
            <a:extLst>
              <a:ext uri="{FF2B5EF4-FFF2-40B4-BE49-F238E27FC236}">
                <a16:creationId xmlns:a16="http://schemas.microsoft.com/office/drawing/2014/main" id="{0AA7E5EE-5037-6646-9820-CFE61039ED0E}"/>
              </a:ext>
            </a:extLst>
          </p:cNvPr>
          <p:cNvSpPr>
            <a:spLocks noGrp="1"/>
          </p:cNvSpPr>
          <p:nvPr>
            <p:ph sz="quarter" idx="12" hasCustomPrompt="1"/>
          </p:nvPr>
        </p:nvSpPr>
        <p:spPr>
          <a:xfrm>
            <a:off x="317790" y="377125"/>
            <a:ext cx="3399327"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sp>
        <p:nvSpPr>
          <p:cNvPr id="6" name="Rectangle 5">
            <a:extLst>
              <a:ext uri="{FF2B5EF4-FFF2-40B4-BE49-F238E27FC236}">
                <a16:creationId xmlns:a16="http://schemas.microsoft.com/office/drawing/2014/main" id="{C46B2931-E015-FC45-9A1A-71C92A52D933}"/>
              </a:ext>
            </a:extLst>
          </p:cNvPr>
          <p:cNvSpPr/>
          <p:nvPr userDrawn="1"/>
        </p:nvSpPr>
        <p:spPr>
          <a:xfrm>
            <a:off x="-1" y="0"/>
            <a:ext cx="4047168" cy="685800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Tree>
    <p:extLst>
      <p:ext uri="{BB962C8B-B14F-4D97-AF65-F5344CB8AC3E}">
        <p14:creationId xmlns:p14="http://schemas.microsoft.com/office/powerpoint/2010/main" val="40505931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Kicker / Headline / 1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53004-07B0-A24C-9E08-F67801230FC9}"/>
              </a:ext>
            </a:extLst>
          </p:cNvPr>
          <p:cNvSpPr/>
          <p:nvPr/>
        </p:nvSpPr>
        <p:spPr>
          <a:xfrm>
            <a:off x="0" y="0"/>
            <a:ext cx="12191999" cy="1992268"/>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
        <p:nvSpPr>
          <p:cNvPr id="4" name="Title Placeholder 1">
            <a:extLst>
              <a:ext uri="{FF2B5EF4-FFF2-40B4-BE49-F238E27FC236}">
                <a16:creationId xmlns:a16="http://schemas.microsoft.com/office/drawing/2014/main" id="{72D5BCE6-D81E-374A-8024-301CA24C75A8}"/>
              </a:ext>
            </a:extLst>
          </p:cNvPr>
          <p:cNvSpPr>
            <a:spLocks noGrp="1"/>
          </p:cNvSpPr>
          <p:nvPr>
            <p:ph type="title" hasCustomPrompt="1"/>
          </p:nvPr>
        </p:nvSpPr>
        <p:spPr>
          <a:xfrm>
            <a:off x="547914" y="1053216"/>
            <a:ext cx="11041700" cy="504780"/>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562706" y="2306539"/>
            <a:ext cx="11026907" cy="41590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0" name="Content Placeholder 6">
            <a:extLst>
              <a:ext uri="{FF2B5EF4-FFF2-40B4-BE49-F238E27FC236}">
                <a16:creationId xmlns:a16="http://schemas.microsoft.com/office/drawing/2014/main" id="{0AA7E5EE-5037-6646-9820-CFE61039ED0E}"/>
              </a:ext>
            </a:extLst>
          </p:cNvPr>
          <p:cNvSpPr>
            <a:spLocks noGrp="1"/>
          </p:cNvSpPr>
          <p:nvPr>
            <p:ph sz="quarter" idx="12" hasCustomPrompt="1"/>
          </p:nvPr>
        </p:nvSpPr>
        <p:spPr>
          <a:xfrm>
            <a:off x="562707" y="425821"/>
            <a:ext cx="10349667"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pic>
        <p:nvPicPr>
          <p:cNvPr id="9" name="Picture 8">
            <a:extLst>
              <a:ext uri="{FF2B5EF4-FFF2-40B4-BE49-F238E27FC236}">
                <a16:creationId xmlns:a16="http://schemas.microsoft.com/office/drawing/2014/main" id="{ADD3B20D-F58E-6F47-8F9F-7BE0F857D803}"/>
              </a:ext>
            </a:extLst>
          </p:cNvPr>
          <p:cNvPicPr>
            <a:picLocks noChangeAspect="1"/>
          </p:cNvPicPr>
          <p:nvPr/>
        </p:nvPicPr>
        <p:blipFill>
          <a:blip r:embed="rId2"/>
          <a:stretch>
            <a:fillRect/>
          </a:stretch>
        </p:blipFill>
        <p:spPr>
          <a:xfrm>
            <a:off x="11447996" y="234165"/>
            <a:ext cx="504780" cy="504780"/>
          </a:xfrm>
          <a:prstGeom prst="rect">
            <a:avLst/>
          </a:prstGeom>
        </p:spPr>
      </p:pic>
    </p:spTree>
    <p:extLst>
      <p:ext uri="{BB962C8B-B14F-4D97-AF65-F5344CB8AC3E}">
        <p14:creationId xmlns:p14="http://schemas.microsoft.com/office/powerpoint/2010/main" val="35697840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top /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53004-07B0-A24C-9E08-F67801230FC9}"/>
              </a:ext>
            </a:extLst>
          </p:cNvPr>
          <p:cNvSpPr/>
          <p:nvPr/>
        </p:nvSpPr>
        <p:spPr>
          <a:xfrm>
            <a:off x="0" y="0"/>
            <a:ext cx="12191999" cy="1992268"/>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
        <p:nvSpPr>
          <p:cNvPr id="4" name="Title Placeholder 1">
            <a:extLst>
              <a:ext uri="{FF2B5EF4-FFF2-40B4-BE49-F238E27FC236}">
                <a16:creationId xmlns:a16="http://schemas.microsoft.com/office/drawing/2014/main" id="{72D5BCE6-D81E-374A-8024-301CA24C75A8}"/>
              </a:ext>
            </a:extLst>
          </p:cNvPr>
          <p:cNvSpPr>
            <a:spLocks noGrp="1"/>
          </p:cNvSpPr>
          <p:nvPr>
            <p:ph type="title" hasCustomPrompt="1"/>
          </p:nvPr>
        </p:nvSpPr>
        <p:spPr>
          <a:xfrm>
            <a:off x="547914" y="1053216"/>
            <a:ext cx="11041700" cy="504780"/>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562707" y="2306539"/>
            <a:ext cx="5351134" cy="41590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0" name="Content Placeholder 6">
            <a:extLst>
              <a:ext uri="{FF2B5EF4-FFF2-40B4-BE49-F238E27FC236}">
                <a16:creationId xmlns:a16="http://schemas.microsoft.com/office/drawing/2014/main" id="{0AA7E5EE-5037-6646-9820-CFE61039ED0E}"/>
              </a:ext>
            </a:extLst>
          </p:cNvPr>
          <p:cNvSpPr>
            <a:spLocks noGrp="1"/>
          </p:cNvSpPr>
          <p:nvPr>
            <p:ph sz="quarter" idx="12" hasCustomPrompt="1"/>
          </p:nvPr>
        </p:nvSpPr>
        <p:spPr>
          <a:xfrm>
            <a:off x="562707" y="425821"/>
            <a:ext cx="10349667"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sp>
        <p:nvSpPr>
          <p:cNvPr id="8" name="Content Placeholder 6">
            <a:extLst>
              <a:ext uri="{FF2B5EF4-FFF2-40B4-BE49-F238E27FC236}">
                <a16:creationId xmlns:a16="http://schemas.microsoft.com/office/drawing/2014/main" id="{0FAF397B-A90C-9C44-AF57-3FEC538C16BC}"/>
              </a:ext>
            </a:extLst>
          </p:cNvPr>
          <p:cNvSpPr>
            <a:spLocks noGrp="1"/>
          </p:cNvSpPr>
          <p:nvPr>
            <p:ph sz="quarter" idx="13"/>
          </p:nvPr>
        </p:nvSpPr>
        <p:spPr>
          <a:xfrm>
            <a:off x="6238480" y="2306539"/>
            <a:ext cx="5351134" cy="41590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pic>
        <p:nvPicPr>
          <p:cNvPr id="9" name="Picture 8">
            <a:extLst>
              <a:ext uri="{FF2B5EF4-FFF2-40B4-BE49-F238E27FC236}">
                <a16:creationId xmlns:a16="http://schemas.microsoft.com/office/drawing/2014/main" id="{ADD3B20D-F58E-6F47-8F9F-7BE0F857D803}"/>
              </a:ext>
            </a:extLst>
          </p:cNvPr>
          <p:cNvPicPr>
            <a:picLocks noChangeAspect="1"/>
          </p:cNvPicPr>
          <p:nvPr/>
        </p:nvPicPr>
        <p:blipFill>
          <a:blip r:embed="rId2"/>
          <a:stretch>
            <a:fillRect/>
          </a:stretch>
        </p:blipFill>
        <p:spPr>
          <a:xfrm>
            <a:off x="11447996" y="234165"/>
            <a:ext cx="504780" cy="504780"/>
          </a:xfrm>
          <a:prstGeom prst="rect">
            <a:avLst/>
          </a:prstGeom>
        </p:spPr>
      </p:pic>
      <p:sp>
        <p:nvSpPr>
          <p:cNvPr id="11" name="Rectangle 10">
            <a:extLst>
              <a:ext uri="{FF2B5EF4-FFF2-40B4-BE49-F238E27FC236}">
                <a16:creationId xmlns:a16="http://schemas.microsoft.com/office/drawing/2014/main" id="{D48CCACE-3B03-4E48-84F6-2F65B32C2D28}"/>
              </a:ext>
            </a:extLst>
          </p:cNvPr>
          <p:cNvSpPr/>
          <p:nvPr userDrawn="1"/>
        </p:nvSpPr>
        <p:spPr>
          <a:xfrm>
            <a:off x="0" y="0"/>
            <a:ext cx="12192001" cy="24077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pic>
        <p:nvPicPr>
          <p:cNvPr id="12" name="Picture 11">
            <a:extLst>
              <a:ext uri="{FF2B5EF4-FFF2-40B4-BE49-F238E27FC236}">
                <a16:creationId xmlns:a16="http://schemas.microsoft.com/office/drawing/2014/main" id="{B9310534-FC21-1540-BA4F-AB53485D3D10}"/>
              </a:ext>
            </a:extLst>
          </p:cNvPr>
          <p:cNvPicPr>
            <a:picLocks noChangeAspect="1"/>
          </p:cNvPicPr>
          <p:nvPr userDrawn="1"/>
        </p:nvPicPr>
        <p:blipFill>
          <a:blip r:embed="rId2"/>
          <a:stretch>
            <a:fillRect/>
          </a:stretch>
        </p:blipFill>
        <p:spPr>
          <a:xfrm>
            <a:off x="11447996" y="234165"/>
            <a:ext cx="504780" cy="504780"/>
          </a:xfrm>
          <a:prstGeom prst="rect">
            <a:avLst/>
          </a:prstGeom>
        </p:spPr>
      </p:pic>
    </p:spTree>
    <p:extLst>
      <p:ext uri="{BB962C8B-B14F-4D97-AF65-F5344CB8AC3E}">
        <p14:creationId xmlns:p14="http://schemas.microsoft.com/office/powerpoint/2010/main" val="1386230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Kicker/ No title /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53004-07B0-A24C-9E08-F67801230FC9}"/>
              </a:ext>
            </a:extLst>
          </p:cNvPr>
          <p:cNvSpPr/>
          <p:nvPr/>
        </p:nvSpPr>
        <p:spPr>
          <a:xfrm>
            <a:off x="0" y="0"/>
            <a:ext cx="12191999" cy="1282203"/>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562707" y="2306539"/>
            <a:ext cx="5351134" cy="41590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0" name="Content Placeholder 6">
            <a:extLst>
              <a:ext uri="{FF2B5EF4-FFF2-40B4-BE49-F238E27FC236}">
                <a16:creationId xmlns:a16="http://schemas.microsoft.com/office/drawing/2014/main" id="{0AA7E5EE-5037-6646-9820-CFE61039ED0E}"/>
              </a:ext>
            </a:extLst>
          </p:cNvPr>
          <p:cNvSpPr>
            <a:spLocks noGrp="1"/>
          </p:cNvSpPr>
          <p:nvPr>
            <p:ph sz="quarter" idx="12" hasCustomPrompt="1"/>
          </p:nvPr>
        </p:nvSpPr>
        <p:spPr>
          <a:xfrm>
            <a:off x="562707" y="425821"/>
            <a:ext cx="10349667"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sp>
        <p:nvSpPr>
          <p:cNvPr id="8" name="Content Placeholder 6">
            <a:extLst>
              <a:ext uri="{FF2B5EF4-FFF2-40B4-BE49-F238E27FC236}">
                <a16:creationId xmlns:a16="http://schemas.microsoft.com/office/drawing/2014/main" id="{0FAF397B-A90C-9C44-AF57-3FEC538C16BC}"/>
              </a:ext>
            </a:extLst>
          </p:cNvPr>
          <p:cNvSpPr>
            <a:spLocks noGrp="1"/>
          </p:cNvSpPr>
          <p:nvPr>
            <p:ph sz="quarter" idx="13"/>
          </p:nvPr>
        </p:nvSpPr>
        <p:spPr>
          <a:xfrm>
            <a:off x="6238480" y="2306539"/>
            <a:ext cx="5351134" cy="41590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pic>
        <p:nvPicPr>
          <p:cNvPr id="9" name="Picture 8">
            <a:extLst>
              <a:ext uri="{FF2B5EF4-FFF2-40B4-BE49-F238E27FC236}">
                <a16:creationId xmlns:a16="http://schemas.microsoft.com/office/drawing/2014/main" id="{ADD3B20D-F58E-6F47-8F9F-7BE0F857D803}"/>
              </a:ext>
            </a:extLst>
          </p:cNvPr>
          <p:cNvPicPr>
            <a:picLocks noChangeAspect="1"/>
          </p:cNvPicPr>
          <p:nvPr/>
        </p:nvPicPr>
        <p:blipFill>
          <a:blip r:embed="rId2"/>
          <a:stretch>
            <a:fillRect/>
          </a:stretch>
        </p:blipFill>
        <p:spPr>
          <a:xfrm>
            <a:off x="11447996" y="234165"/>
            <a:ext cx="504780" cy="504780"/>
          </a:xfrm>
          <a:prstGeom prst="rect">
            <a:avLst/>
          </a:prstGeom>
        </p:spPr>
      </p:pic>
    </p:spTree>
    <p:extLst>
      <p:ext uri="{BB962C8B-B14F-4D97-AF65-F5344CB8AC3E}">
        <p14:creationId xmlns:p14="http://schemas.microsoft.com/office/powerpoint/2010/main" val="29021277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top / 3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53004-07B0-A24C-9E08-F67801230FC9}"/>
              </a:ext>
            </a:extLst>
          </p:cNvPr>
          <p:cNvSpPr/>
          <p:nvPr/>
        </p:nvSpPr>
        <p:spPr>
          <a:xfrm>
            <a:off x="-1" y="5411"/>
            <a:ext cx="12192001" cy="24077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
        <p:nvSpPr>
          <p:cNvPr id="4" name="Title Placeholder 1">
            <a:extLst>
              <a:ext uri="{FF2B5EF4-FFF2-40B4-BE49-F238E27FC236}">
                <a16:creationId xmlns:a16="http://schemas.microsoft.com/office/drawing/2014/main" id="{72D5BCE6-D81E-374A-8024-301CA24C75A8}"/>
              </a:ext>
            </a:extLst>
          </p:cNvPr>
          <p:cNvSpPr>
            <a:spLocks noGrp="1"/>
          </p:cNvSpPr>
          <p:nvPr>
            <p:ph type="title" hasCustomPrompt="1"/>
          </p:nvPr>
        </p:nvSpPr>
        <p:spPr>
          <a:xfrm>
            <a:off x="547914" y="1053216"/>
            <a:ext cx="11041700" cy="998604"/>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562706" y="2694504"/>
            <a:ext cx="3580600" cy="37710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0" name="Content Placeholder 6">
            <a:extLst>
              <a:ext uri="{FF2B5EF4-FFF2-40B4-BE49-F238E27FC236}">
                <a16:creationId xmlns:a16="http://schemas.microsoft.com/office/drawing/2014/main" id="{0AA7E5EE-5037-6646-9820-CFE61039ED0E}"/>
              </a:ext>
            </a:extLst>
          </p:cNvPr>
          <p:cNvSpPr>
            <a:spLocks noGrp="1"/>
          </p:cNvSpPr>
          <p:nvPr>
            <p:ph sz="quarter" idx="12" hasCustomPrompt="1"/>
          </p:nvPr>
        </p:nvSpPr>
        <p:spPr>
          <a:xfrm>
            <a:off x="562707" y="425821"/>
            <a:ext cx="10349667"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sp>
        <p:nvSpPr>
          <p:cNvPr id="8" name="Content Placeholder 6">
            <a:extLst>
              <a:ext uri="{FF2B5EF4-FFF2-40B4-BE49-F238E27FC236}">
                <a16:creationId xmlns:a16="http://schemas.microsoft.com/office/drawing/2014/main" id="{0FAF397B-A90C-9C44-AF57-3FEC538C16BC}"/>
              </a:ext>
            </a:extLst>
          </p:cNvPr>
          <p:cNvSpPr>
            <a:spLocks noGrp="1"/>
          </p:cNvSpPr>
          <p:nvPr>
            <p:ph sz="quarter" idx="13"/>
          </p:nvPr>
        </p:nvSpPr>
        <p:spPr>
          <a:xfrm>
            <a:off x="4358997" y="2694504"/>
            <a:ext cx="3419533" cy="37710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9" name="Content Placeholder 6">
            <a:extLst>
              <a:ext uri="{FF2B5EF4-FFF2-40B4-BE49-F238E27FC236}">
                <a16:creationId xmlns:a16="http://schemas.microsoft.com/office/drawing/2014/main" id="{73ACD5E1-5B89-DD46-847E-ED19B922E1C8}"/>
              </a:ext>
            </a:extLst>
          </p:cNvPr>
          <p:cNvSpPr>
            <a:spLocks noGrp="1"/>
          </p:cNvSpPr>
          <p:nvPr>
            <p:ph sz="quarter" idx="14"/>
          </p:nvPr>
        </p:nvSpPr>
        <p:spPr>
          <a:xfrm>
            <a:off x="8009014" y="2694504"/>
            <a:ext cx="3580600" cy="37710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pic>
        <p:nvPicPr>
          <p:cNvPr id="13" name="Picture 12">
            <a:extLst>
              <a:ext uri="{FF2B5EF4-FFF2-40B4-BE49-F238E27FC236}">
                <a16:creationId xmlns:a16="http://schemas.microsoft.com/office/drawing/2014/main" id="{E15E1F3F-5D8E-BB4F-90F6-F0979E8C67B8}"/>
              </a:ext>
            </a:extLst>
          </p:cNvPr>
          <p:cNvPicPr>
            <a:picLocks noChangeAspect="1"/>
          </p:cNvPicPr>
          <p:nvPr/>
        </p:nvPicPr>
        <p:blipFill>
          <a:blip r:embed="rId2"/>
          <a:stretch>
            <a:fillRect/>
          </a:stretch>
        </p:blipFill>
        <p:spPr>
          <a:xfrm>
            <a:off x="11447996" y="234165"/>
            <a:ext cx="504780" cy="504780"/>
          </a:xfrm>
          <a:prstGeom prst="rect">
            <a:avLst/>
          </a:prstGeom>
        </p:spPr>
      </p:pic>
      <p:sp>
        <p:nvSpPr>
          <p:cNvPr id="11" name="Rectangle 10">
            <a:extLst>
              <a:ext uri="{FF2B5EF4-FFF2-40B4-BE49-F238E27FC236}">
                <a16:creationId xmlns:a16="http://schemas.microsoft.com/office/drawing/2014/main" id="{6AB5EFAA-80D0-7741-8B0B-EFD7D448943E}"/>
              </a:ext>
            </a:extLst>
          </p:cNvPr>
          <p:cNvSpPr/>
          <p:nvPr userDrawn="1"/>
        </p:nvSpPr>
        <p:spPr>
          <a:xfrm>
            <a:off x="-1" y="5411"/>
            <a:ext cx="12192001" cy="24077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pic>
        <p:nvPicPr>
          <p:cNvPr id="12" name="Picture 11">
            <a:extLst>
              <a:ext uri="{FF2B5EF4-FFF2-40B4-BE49-F238E27FC236}">
                <a16:creationId xmlns:a16="http://schemas.microsoft.com/office/drawing/2014/main" id="{FFB24F0A-1148-2240-8656-4AF12AB6103E}"/>
              </a:ext>
            </a:extLst>
          </p:cNvPr>
          <p:cNvPicPr>
            <a:picLocks noChangeAspect="1"/>
          </p:cNvPicPr>
          <p:nvPr userDrawn="1"/>
        </p:nvPicPr>
        <p:blipFill>
          <a:blip r:embed="rId2"/>
          <a:stretch>
            <a:fillRect/>
          </a:stretch>
        </p:blipFill>
        <p:spPr>
          <a:xfrm>
            <a:off x="11447996" y="234165"/>
            <a:ext cx="504780" cy="504780"/>
          </a:xfrm>
          <a:prstGeom prst="rect">
            <a:avLst/>
          </a:prstGeom>
        </p:spPr>
      </p:pic>
    </p:spTree>
    <p:extLst>
      <p:ext uri="{BB962C8B-B14F-4D97-AF65-F5344CB8AC3E}">
        <p14:creationId xmlns:p14="http://schemas.microsoft.com/office/powerpoint/2010/main" val="29199623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top / 1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53004-07B0-A24C-9E08-F67801230FC9}"/>
              </a:ext>
            </a:extLst>
          </p:cNvPr>
          <p:cNvSpPr/>
          <p:nvPr userDrawn="1"/>
        </p:nvSpPr>
        <p:spPr>
          <a:xfrm>
            <a:off x="0" y="0"/>
            <a:ext cx="12192001" cy="24077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sr-Latn-RS" b="1">
              <a:solidFill>
                <a:srgbClr val="373A3B"/>
              </a:solidFill>
            </a:endParaRPr>
          </a:p>
        </p:txBody>
      </p:sp>
      <p:sp>
        <p:nvSpPr>
          <p:cNvPr id="4" name="Title Placeholder 1">
            <a:extLst>
              <a:ext uri="{FF2B5EF4-FFF2-40B4-BE49-F238E27FC236}">
                <a16:creationId xmlns:a16="http://schemas.microsoft.com/office/drawing/2014/main" id="{72D5BCE6-D81E-374A-8024-301CA24C75A8}"/>
              </a:ext>
            </a:extLst>
          </p:cNvPr>
          <p:cNvSpPr>
            <a:spLocks noGrp="1"/>
          </p:cNvSpPr>
          <p:nvPr>
            <p:ph type="title" hasCustomPrompt="1"/>
          </p:nvPr>
        </p:nvSpPr>
        <p:spPr>
          <a:xfrm>
            <a:off x="547914" y="1053216"/>
            <a:ext cx="11041700" cy="998604"/>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562706" y="2694504"/>
            <a:ext cx="11026907" cy="37710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0" name="Content Placeholder 6">
            <a:extLst>
              <a:ext uri="{FF2B5EF4-FFF2-40B4-BE49-F238E27FC236}">
                <a16:creationId xmlns:a16="http://schemas.microsoft.com/office/drawing/2014/main" id="{0AA7E5EE-5037-6646-9820-CFE61039ED0E}"/>
              </a:ext>
            </a:extLst>
          </p:cNvPr>
          <p:cNvSpPr>
            <a:spLocks noGrp="1"/>
          </p:cNvSpPr>
          <p:nvPr>
            <p:ph sz="quarter" idx="12" hasCustomPrompt="1"/>
          </p:nvPr>
        </p:nvSpPr>
        <p:spPr>
          <a:xfrm>
            <a:off x="562707" y="425821"/>
            <a:ext cx="10349667" cy="541065"/>
          </a:xfrm>
          <a:prstGeom prst="rect">
            <a:avLst/>
          </a:prstGeom>
        </p:spPr>
        <p:txBody>
          <a:bodyPr anchor="b">
            <a:normAutofit/>
          </a:bodyPr>
          <a:lstStyle>
            <a:lvl1pPr marL="0" indent="0">
              <a:buNone/>
              <a:defRPr sz="1400" b="1">
                <a:solidFill>
                  <a:schemeClr val="accent1"/>
                </a:solidFill>
              </a:defRPr>
            </a:lvl1pPr>
          </a:lstStyle>
          <a:p>
            <a:pPr lvl="0"/>
            <a:r>
              <a:rPr lang="en-US"/>
              <a:t>CLICK TO EDIT MASTER TEXT STYLES</a:t>
            </a:r>
            <a:endParaRPr lang="sr-Latn-RS"/>
          </a:p>
        </p:txBody>
      </p:sp>
      <p:pic>
        <p:nvPicPr>
          <p:cNvPr id="9" name="Picture 8">
            <a:extLst>
              <a:ext uri="{FF2B5EF4-FFF2-40B4-BE49-F238E27FC236}">
                <a16:creationId xmlns:a16="http://schemas.microsoft.com/office/drawing/2014/main" id="{ADD3B20D-F58E-6F47-8F9F-7BE0F857D803}"/>
              </a:ext>
            </a:extLst>
          </p:cNvPr>
          <p:cNvPicPr>
            <a:picLocks noChangeAspect="1"/>
          </p:cNvPicPr>
          <p:nvPr userDrawn="1"/>
        </p:nvPicPr>
        <p:blipFill>
          <a:blip r:embed="rId2"/>
          <a:stretch>
            <a:fillRect/>
          </a:stretch>
        </p:blipFill>
        <p:spPr>
          <a:xfrm>
            <a:off x="11447996" y="234165"/>
            <a:ext cx="504780" cy="504780"/>
          </a:xfrm>
          <a:prstGeom prst="rect">
            <a:avLst/>
          </a:prstGeom>
        </p:spPr>
      </p:pic>
    </p:spTree>
    <p:extLst>
      <p:ext uri="{BB962C8B-B14F-4D97-AF65-F5344CB8AC3E}">
        <p14:creationId xmlns:p14="http://schemas.microsoft.com/office/powerpoint/2010/main" val="26779642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Phone righ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2D5BCE6-D81E-374A-8024-301CA24C75A8}"/>
              </a:ext>
            </a:extLst>
          </p:cNvPr>
          <p:cNvSpPr>
            <a:spLocks noGrp="1"/>
          </p:cNvSpPr>
          <p:nvPr>
            <p:ph type="title" hasCustomPrompt="1"/>
          </p:nvPr>
        </p:nvSpPr>
        <p:spPr>
          <a:xfrm>
            <a:off x="491614" y="1004522"/>
            <a:ext cx="7293057" cy="998604"/>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7" name="Content Placeholder 6">
            <a:extLst>
              <a:ext uri="{FF2B5EF4-FFF2-40B4-BE49-F238E27FC236}">
                <a16:creationId xmlns:a16="http://schemas.microsoft.com/office/drawing/2014/main" id="{2F86AF11-B362-914A-8E2F-BB3CC0B08137}"/>
              </a:ext>
            </a:extLst>
          </p:cNvPr>
          <p:cNvSpPr>
            <a:spLocks noGrp="1"/>
          </p:cNvSpPr>
          <p:nvPr>
            <p:ph sz="quarter" idx="10"/>
          </p:nvPr>
        </p:nvSpPr>
        <p:spPr>
          <a:xfrm>
            <a:off x="491614" y="2249461"/>
            <a:ext cx="7293058" cy="41444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2" name="Content Placeholder 6">
            <a:extLst>
              <a:ext uri="{FF2B5EF4-FFF2-40B4-BE49-F238E27FC236}">
                <a16:creationId xmlns:a16="http://schemas.microsoft.com/office/drawing/2014/main" id="{FE3775A6-7D8F-7149-A7F7-B1A059B26BC5}"/>
              </a:ext>
            </a:extLst>
          </p:cNvPr>
          <p:cNvSpPr>
            <a:spLocks noGrp="1"/>
          </p:cNvSpPr>
          <p:nvPr>
            <p:ph sz="quarter" idx="12" hasCustomPrompt="1"/>
          </p:nvPr>
        </p:nvSpPr>
        <p:spPr>
          <a:xfrm>
            <a:off x="491614" y="377126"/>
            <a:ext cx="7293058"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sp>
        <p:nvSpPr>
          <p:cNvPr id="6" name="Picture Placeholder 9">
            <a:extLst>
              <a:ext uri="{FF2B5EF4-FFF2-40B4-BE49-F238E27FC236}">
                <a16:creationId xmlns:a16="http://schemas.microsoft.com/office/drawing/2014/main" id="{6E02E961-9249-8545-AF72-8BF50C212439}"/>
              </a:ext>
            </a:extLst>
          </p:cNvPr>
          <p:cNvSpPr>
            <a:spLocks noGrp="1"/>
          </p:cNvSpPr>
          <p:nvPr>
            <p:ph type="pic" sz="quarter" idx="11"/>
          </p:nvPr>
        </p:nvSpPr>
        <p:spPr>
          <a:xfrm>
            <a:off x="8144832" y="0"/>
            <a:ext cx="4046538" cy="6858000"/>
          </a:xfrm>
          <a:prstGeom prst="rect">
            <a:avLst/>
          </a:prstGeom>
        </p:spPr>
        <p:txBody>
          <a:bodyPr anchor="ctr"/>
          <a:lstStyle>
            <a:lvl1pPr marL="0" indent="0" algn="ctr">
              <a:buNone/>
              <a:defRPr/>
            </a:lvl1pPr>
          </a:lstStyle>
          <a:p>
            <a:r>
              <a:rPr lang="en-US"/>
              <a:t>Click icon to add picture</a:t>
            </a:r>
            <a:endParaRPr lang="sr-Latn-RS"/>
          </a:p>
        </p:txBody>
      </p:sp>
    </p:spTree>
    <p:extLst>
      <p:ext uri="{BB962C8B-B14F-4D97-AF65-F5344CB8AC3E}">
        <p14:creationId xmlns:p14="http://schemas.microsoft.com/office/powerpoint/2010/main" val="615325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hone Lef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3D8D4AB-D473-8B4D-ABC7-8B8039118641}"/>
              </a:ext>
            </a:extLst>
          </p:cNvPr>
          <p:cNvSpPr>
            <a:spLocks noGrp="1"/>
          </p:cNvSpPr>
          <p:nvPr>
            <p:ph type="title" hasCustomPrompt="1"/>
          </p:nvPr>
        </p:nvSpPr>
        <p:spPr>
          <a:xfrm>
            <a:off x="4103785" y="1004522"/>
            <a:ext cx="7021415" cy="998604"/>
          </a:xfrm>
          <a:prstGeom prst="rect">
            <a:avLst/>
          </a:prstGeom>
        </p:spPr>
        <p:txBody>
          <a:bodyPr vert="horz" lIns="91440" tIns="45720" rIns="91440" bIns="45720" rtlCol="0" anchor="t">
            <a:normAutofit/>
          </a:bodyPr>
          <a:lstStyle/>
          <a:p>
            <a:r>
              <a:rPr lang="en-US"/>
              <a:t>Click to edit master title style</a:t>
            </a:r>
            <a:endParaRPr lang="sr-Latn-RS"/>
          </a:p>
        </p:txBody>
      </p:sp>
      <p:sp>
        <p:nvSpPr>
          <p:cNvPr id="12" name="Content Placeholder 6">
            <a:extLst>
              <a:ext uri="{FF2B5EF4-FFF2-40B4-BE49-F238E27FC236}">
                <a16:creationId xmlns:a16="http://schemas.microsoft.com/office/drawing/2014/main" id="{DCBD79DF-604C-B94F-A14F-132FE6EE5C23}"/>
              </a:ext>
            </a:extLst>
          </p:cNvPr>
          <p:cNvSpPr>
            <a:spLocks noGrp="1"/>
          </p:cNvSpPr>
          <p:nvPr>
            <p:ph sz="quarter" idx="10"/>
          </p:nvPr>
        </p:nvSpPr>
        <p:spPr>
          <a:xfrm>
            <a:off x="4103784" y="2353633"/>
            <a:ext cx="7293058" cy="41444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13" name="Content Placeholder 6">
            <a:extLst>
              <a:ext uri="{FF2B5EF4-FFF2-40B4-BE49-F238E27FC236}">
                <a16:creationId xmlns:a16="http://schemas.microsoft.com/office/drawing/2014/main" id="{71E46BC3-8232-1845-8493-F884C9EAA298}"/>
              </a:ext>
            </a:extLst>
          </p:cNvPr>
          <p:cNvSpPr>
            <a:spLocks noGrp="1"/>
          </p:cNvSpPr>
          <p:nvPr>
            <p:ph sz="quarter" idx="12" hasCustomPrompt="1"/>
          </p:nvPr>
        </p:nvSpPr>
        <p:spPr>
          <a:xfrm>
            <a:off x="4103785" y="377126"/>
            <a:ext cx="7021416" cy="541065"/>
          </a:xfrm>
          <a:prstGeom prst="rect">
            <a:avLst/>
          </a:prstGeom>
        </p:spPr>
        <p:txBody>
          <a:bodyPr anchor="b">
            <a:normAutofit/>
          </a:bodyPr>
          <a:lstStyle>
            <a:lvl1pPr marL="0" indent="0">
              <a:buNone/>
              <a:defRPr sz="1400" b="1">
                <a:solidFill>
                  <a:srgbClr val="148997"/>
                </a:solidFill>
              </a:defRPr>
            </a:lvl1pPr>
          </a:lstStyle>
          <a:p>
            <a:pPr lvl="0"/>
            <a:r>
              <a:rPr lang="en-US"/>
              <a:t>CLICK TO EDIT MASTER TEXT STYLES</a:t>
            </a:r>
            <a:endParaRPr lang="sr-Latn-RS"/>
          </a:p>
        </p:txBody>
      </p:sp>
      <p:sp>
        <p:nvSpPr>
          <p:cNvPr id="6" name="Picture Placeholder 9">
            <a:extLst>
              <a:ext uri="{FF2B5EF4-FFF2-40B4-BE49-F238E27FC236}">
                <a16:creationId xmlns:a16="http://schemas.microsoft.com/office/drawing/2014/main" id="{D665DCE2-0702-6F4B-84AE-15ED26B98BE4}"/>
              </a:ext>
            </a:extLst>
          </p:cNvPr>
          <p:cNvSpPr>
            <a:spLocks noGrp="1"/>
          </p:cNvSpPr>
          <p:nvPr>
            <p:ph type="pic" sz="quarter" idx="11"/>
          </p:nvPr>
        </p:nvSpPr>
        <p:spPr>
          <a:xfrm>
            <a:off x="-1" y="0"/>
            <a:ext cx="4046538" cy="6858000"/>
          </a:xfrm>
          <a:prstGeom prst="rect">
            <a:avLst/>
          </a:prstGeom>
        </p:spPr>
        <p:txBody>
          <a:bodyPr anchor="ctr"/>
          <a:lstStyle>
            <a:lvl1pPr marL="0" indent="0" algn="ctr">
              <a:buNone/>
              <a:defRPr/>
            </a:lvl1pPr>
          </a:lstStyle>
          <a:p>
            <a:r>
              <a:rPr lang="en-US"/>
              <a:t>Click icon to add picture</a:t>
            </a:r>
            <a:endParaRPr lang="sr-Latn-RS"/>
          </a:p>
        </p:txBody>
      </p:sp>
    </p:spTree>
    <p:extLst>
      <p:ext uri="{BB962C8B-B14F-4D97-AF65-F5344CB8AC3E}">
        <p14:creationId xmlns:p14="http://schemas.microsoft.com/office/powerpoint/2010/main" val="1705992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3 columns + subheading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2F987-3A15-554F-A2C2-C460D0654B41}"/>
              </a:ext>
            </a:extLst>
          </p:cNvPr>
          <p:cNvSpPr>
            <a:spLocks noGrp="1"/>
          </p:cNvSpPr>
          <p:nvPr>
            <p:ph type="title"/>
          </p:nvPr>
        </p:nvSpPr>
        <p:spPr>
          <a:xfrm>
            <a:off x="491616" y="370292"/>
            <a:ext cx="10465418" cy="827888"/>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23" name="Content Placeholder 6">
            <a:extLst>
              <a:ext uri="{FF2B5EF4-FFF2-40B4-BE49-F238E27FC236}">
                <a16:creationId xmlns:a16="http://schemas.microsoft.com/office/drawing/2014/main" id="{196EFCDB-03D8-9A46-BD33-ED9512318DF0}"/>
              </a:ext>
            </a:extLst>
          </p:cNvPr>
          <p:cNvSpPr>
            <a:spLocks noGrp="1"/>
          </p:cNvSpPr>
          <p:nvPr>
            <p:ph sz="quarter" idx="16" hasCustomPrompt="1"/>
          </p:nvPr>
        </p:nvSpPr>
        <p:spPr>
          <a:xfrm>
            <a:off x="7924802" y="1411640"/>
            <a:ext cx="3552498" cy="777246"/>
          </a:xfrm>
          <a:prstGeom prst="rect">
            <a:avLst/>
          </a:prstGeom>
        </p:spPr>
        <p:txBody>
          <a:bodyPr anchor="b">
            <a:normAutofit/>
          </a:bodyPr>
          <a:lstStyle>
            <a:lvl1pPr marL="0" indent="0" algn="l">
              <a:buNone/>
              <a:defRPr sz="1800" b="1"/>
            </a:lvl1pPr>
          </a:lstStyle>
          <a:p>
            <a:pPr lvl="0"/>
            <a:r>
              <a:rPr lang="en-US"/>
              <a:t>CLICK TO EDIT</a:t>
            </a:r>
          </a:p>
        </p:txBody>
      </p:sp>
      <p:sp>
        <p:nvSpPr>
          <p:cNvPr id="27" name="Content Placeholder 6">
            <a:extLst>
              <a:ext uri="{FF2B5EF4-FFF2-40B4-BE49-F238E27FC236}">
                <a16:creationId xmlns:a16="http://schemas.microsoft.com/office/drawing/2014/main" id="{0F155E50-F882-2346-A95E-D5D08DF31169}"/>
              </a:ext>
            </a:extLst>
          </p:cNvPr>
          <p:cNvSpPr>
            <a:spLocks noGrp="1"/>
          </p:cNvSpPr>
          <p:nvPr>
            <p:ph sz="quarter" idx="18"/>
          </p:nvPr>
        </p:nvSpPr>
        <p:spPr>
          <a:xfrm>
            <a:off x="7924800" y="2383668"/>
            <a:ext cx="3552498" cy="3954069"/>
          </a:xfrm>
          <a:prstGeom prst="rect">
            <a:avLst/>
          </a:prstGeom>
        </p:spPr>
        <p:txBody>
          <a:bodyPr lIns="144000" tIns="144000" rIns="144000" bIns="144000" anchor="t">
            <a:normAutofit/>
          </a:bodyPr>
          <a:lstStyle>
            <a:lvl1pPr marL="180000" indent="-180000" algn="l">
              <a:buFont typeface="Arial" panose="020B0604020202020204" pitchFamily="34" charset="0"/>
              <a:buChar char="•"/>
              <a:defRPr sz="1400" b="0"/>
            </a:lvl1pPr>
          </a:lstStyle>
          <a:p>
            <a:pPr lvl="0"/>
            <a:r>
              <a:rPr lang="en-US"/>
              <a:t>Click to edit</a:t>
            </a:r>
          </a:p>
        </p:txBody>
      </p:sp>
      <p:sp>
        <p:nvSpPr>
          <p:cNvPr id="19" name="Content Placeholder 6">
            <a:extLst>
              <a:ext uri="{FF2B5EF4-FFF2-40B4-BE49-F238E27FC236}">
                <a16:creationId xmlns:a16="http://schemas.microsoft.com/office/drawing/2014/main" id="{2ED7954B-2024-D944-A427-9B9FB1F24BBC}"/>
              </a:ext>
            </a:extLst>
          </p:cNvPr>
          <p:cNvSpPr>
            <a:spLocks noGrp="1"/>
          </p:cNvSpPr>
          <p:nvPr>
            <p:ph sz="quarter" idx="19" hasCustomPrompt="1"/>
          </p:nvPr>
        </p:nvSpPr>
        <p:spPr>
          <a:xfrm>
            <a:off x="4208208" y="1411640"/>
            <a:ext cx="3552498" cy="777246"/>
          </a:xfrm>
          <a:prstGeom prst="rect">
            <a:avLst/>
          </a:prstGeom>
        </p:spPr>
        <p:txBody>
          <a:bodyPr anchor="b">
            <a:normAutofit/>
          </a:bodyPr>
          <a:lstStyle>
            <a:lvl1pPr marL="0" indent="0" algn="l">
              <a:buNone/>
              <a:defRPr sz="1800" b="1"/>
            </a:lvl1pPr>
          </a:lstStyle>
          <a:p>
            <a:pPr lvl="0"/>
            <a:r>
              <a:rPr lang="en-US"/>
              <a:t>CLICK TO EDIT</a:t>
            </a:r>
          </a:p>
        </p:txBody>
      </p:sp>
      <p:sp>
        <p:nvSpPr>
          <p:cNvPr id="21" name="Content Placeholder 6">
            <a:extLst>
              <a:ext uri="{FF2B5EF4-FFF2-40B4-BE49-F238E27FC236}">
                <a16:creationId xmlns:a16="http://schemas.microsoft.com/office/drawing/2014/main" id="{A2C78703-FBE5-FF45-9FC3-761E4D1F6F2C}"/>
              </a:ext>
            </a:extLst>
          </p:cNvPr>
          <p:cNvSpPr>
            <a:spLocks noGrp="1"/>
          </p:cNvSpPr>
          <p:nvPr>
            <p:ph sz="quarter" idx="20"/>
          </p:nvPr>
        </p:nvSpPr>
        <p:spPr>
          <a:xfrm>
            <a:off x="4208206" y="2383668"/>
            <a:ext cx="3552498" cy="3954069"/>
          </a:xfrm>
          <a:prstGeom prst="rect">
            <a:avLst/>
          </a:prstGeom>
        </p:spPr>
        <p:txBody>
          <a:bodyPr lIns="144000" tIns="144000" rIns="144000" bIns="144000" anchor="t">
            <a:normAutofit/>
          </a:bodyPr>
          <a:lstStyle>
            <a:lvl1pPr marL="180000" indent="-180000" algn="l">
              <a:buFont typeface="Arial" panose="020B0604020202020204" pitchFamily="34" charset="0"/>
              <a:buChar char="•"/>
              <a:defRPr sz="1400" b="0"/>
            </a:lvl1pPr>
          </a:lstStyle>
          <a:p>
            <a:pPr lvl="0"/>
            <a:r>
              <a:rPr lang="en-US"/>
              <a:t>Click to edit</a:t>
            </a:r>
          </a:p>
        </p:txBody>
      </p:sp>
      <p:sp>
        <p:nvSpPr>
          <p:cNvPr id="22" name="Content Placeholder 6">
            <a:extLst>
              <a:ext uri="{FF2B5EF4-FFF2-40B4-BE49-F238E27FC236}">
                <a16:creationId xmlns:a16="http://schemas.microsoft.com/office/drawing/2014/main" id="{07B54527-ADFF-0E49-BCE1-FB4BBBB50463}"/>
              </a:ext>
            </a:extLst>
          </p:cNvPr>
          <p:cNvSpPr>
            <a:spLocks noGrp="1"/>
          </p:cNvSpPr>
          <p:nvPr>
            <p:ph sz="quarter" idx="21" hasCustomPrompt="1"/>
          </p:nvPr>
        </p:nvSpPr>
        <p:spPr>
          <a:xfrm>
            <a:off x="491616" y="1411640"/>
            <a:ext cx="3552498" cy="777246"/>
          </a:xfrm>
          <a:prstGeom prst="rect">
            <a:avLst/>
          </a:prstGeom>
        </p:spPr>
        <p:txBody>
          <a:bodyPr anchor="b">
            <a:normAutofit/>
          </a:bodyPr>
          <a:lstStyle>
            <a:lvl1pPr marL="0" indent="0" algn="l">
              <a:buNone/>
              <a:defRPr sz="1800" b="1"/>
            </a:lvl1pPr>
          </a:lstStyle>
          <a:p>
            <a:pPr lvl="0"/>
            <a:r>
              <a:rPr lang="en-US"/>
              <a:t>CLICK TO EDIT</a:t>
            </a:r>
          </a:p>
        </p:txBody>
      </p:sp>
      <p:sp>
        <p:nvSpPr>
          <p:cNvPr id="24" name="Content Placeholder 6">
            <a:extLst>
              <a:ext uri="{FF2B5EF4-FFF2-40B4-BE49-F238E27FC236}">
                <a16:creationId xmlns:a16="http://schemas.microsoft.com/office/drawing/2014/main" id="{7F2A36FE-BE8C-6C4F-A312-C3C414266001}"/>
              </a:ext>
            </a:extLst>
          </p:cNvPr>
          <p:cNvSpPr>
            <a:spLocks noGrp="1"/>
          </p:cNvSpPr>
          <p:nvPr>
            <p:ph sz="quarter" idx="22"/>
          </p:nvPr>
        </p:nvSpPr>
        <p:spPr>
          <a:xfrm>
            <a:off x="491614" y="2383668"/>
            <a:ext cx="3552498" cy="3954069"/>
          </a:xfrm>
          <a:prstGeom prst="rect">
            <a:avLst/>
          </a:prstGeom>
        </p:spPr>
        <p:txBody>
          <a:bodyPr lIns="144000" tIns="144000" rIns="144000" bIns="144000" anchor="t">
            <a:normAutofit/>
          </a:bodyPr>
          <a:lstStyle>
            <a:lvl1pPr marL="180000" indent="-180000" algn="l">
              <a:buFont typeface="Arial" panose="020B0604020202020204" pitchFamily="34" charset="0"/>
              <a:buChar char="•"/>
              <a:defRPr sz="1400" b="0"/>
            </a:lvl1pPr>
          </a:lstStyle>
          <a:p>
            <a:pPr lvl="0"/>
            <a:r>
              <a:rPr lang="en-US"/>
              <a:t>Click to edit</a:t>
            </a:r>
          </a:p>
        </p:txBody>
      </p:sp>
    </p:spTree>
    <p:extLst>
      <p:ext uri="{BB962C8B-B14F-4D97-AF65-F5344CB8AC3E}">
        <p14:creationId xmlns:p14="http://schemas.microsoft.com/office/powerpoint/2010/main" val="34538495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hone Left / features">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38D11A49-B2EE-474B-9A08-41F1559EDB3E}"/>
              </a:ext>
            </a:extLst>
          </p:cNvPr>
          <p:cNvSpPr>
            <a:spLocks noGrp="1"/>
          </p:cNvSpPr>
          <p:nvPr>
            <p:ph sz="quarter" idx="12"/>
          </p:nvPr>
        </p:nvSpPr>
        <p:spPr>
          <a:xfrm>
            <a:off x="4580140" y="1799116"/>
            <a:ext cx="6926060" cy="279550"/>
          </a:xfrm>
          <a:prstGeom prst="rect">
            <a:avLst/>
          </a:prstGeom>
        </p:spPr>
        <p:txBody>
          <a:bodyPr lIns="90000" tIns="36000" rIns="36000" bIns="36000" anchor="ctr">
            <a:normAutofit/>
          </a:bodyPr>
          <a:lstStyle>
            <a:lvl1pPr marL="180000" indent="-180000">
              <a:buFont typeface="Arial" panose="020B0604020202020204" pitchFamily="34" charset="0"/>
              <a:buChar char="•"/>
              <a:defRPr sz="1600" b="1"/>
            </a:lvl1pPr>
            <a:lvl2pPr>
              <a:defRPr sz="1600"/>
            </a:lvl2pPr>
            <a:lvl3pPr>
              <a:defRPr sz="1600"/>
            </a:lvl3pPr>
            <a:lvl4pPr>
              <a:defRPr sz="1600"/>
            </a:lvl4pPr>
            <a:lvl5pPr>
              <a:defRPr sz="1600"/>
            </a:lvl5pPr>
          </a:lstStyle>
          <a:p>
            <a:pPr lvl="0"/>
            <a:r>
              <a:rPr lang="en-US"/>
              <a:t>Click to edit Master text styles</a:t>
            </a:r>
          </a:p>
        </p:txBody>
      </p:sp>
      <p:sp>
        <p:nvSpPr>
          <p:cNvPr id="20" name="Title Placeholder 1">
            <a:extLst>
              <a:ext uri="{FF2B5EF4-FFF2-40B4-BE49-F238E27FC236}">
                <a16:creationId xmlns:a16="http://schemas.microsoft.com/office/drawing/2014/main" id="{630E106A-4780-BC44-8E14-57FF3CAFC994}"/>
              </a:ext>
            </a:extLst>
          </p:cNvPr>
          <p:cNvSpPr>
            <a:spLocks noGrp="1"/>
          </p:cNvSpPr>
          <p:nvPr>
            <p:ph type="title" hasCustomPrompt="1"/>
          </p:nvPr>
        </p:nvSpPr>
        <p:spPr>
          <a:xfrm>
            <a:off x="4580140" y="370290"/>
            <a:ext cx="6318521" cy="827889"/>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19" name="Content Placeholder 6">
            <a:extLst>
              <a:ext uri="{FF2B5EF4-FFF2-40B4-BE49-F238E27FC236}">
                <a16:creationId xmlns:a16="http://schemas.microsoft.com/office/drawing/2014/main" id="{ABC61420-531A-574C-9DFC-D408A3282B3F}"/>
              </a:ext>
            </a:extLst>
          </p:cNvPr>
          <p:cNvSpPr>
            <a:spLocks noGrp="1"/>
          </p:cNvSpPr>
          <p:nvPr>
            <p:ph sz="quarter" idx="13"/>
          </p:nvPr>
        </p:nvSpPr>
        <p:spPr>
          <a:xfrm>
            <a:off x="4580140" y="2368717"/>
            <a:ext cx="6926060" cy="279550"/>
          </a:xfrm>
          <a:prstGeom prst="rect">
            <a:avLst/>
          </a:prstGeom>
        </p:spPr>
        <p:txBody>
          <a:bodyPr lIns="90000" tIns="36000" rIns="36000" bIns="36000" anchor="ctr">
            <a:normAutofit/>
          </a:bodyPr>
          <a:lstStyle>
            <a:lvl1pPr marL="180000" indent="-180000">
              <a:buFont typeface="Arial" panose="020B0604020202020204" pitchFamily="34" charset="0"/>
              <a:buChar char="•"/>
              <a:defRPr sz="1600" b="1"/>
            </a:lvl1pPr>
            <a:lvl2pPr>
              <a:defRPr sz="1600"/>
            </a:lvl2pPr>
            <a:lvl3pPr>
              <a:defRPr sz="1600"/>
            </a:lvl3pPr>
            <a:lvl4pPr>
              <a:defRPr sz="1600"/>
            </a:lvl4pPr>
            <a:lvl5pPr>
              <a:defRPr sz="1600"/>
            </a:lvl5pPr>
          </a:lstStyle>
          <a:p>
            <a:pPr lvl="0"/>
            <a:r>
              <a:rPr lang="en-US"/>
              <a:t>Click to edit Master text styles</a:t>
            </a:r>
          </a:p>
        </p:txBody>
      </p:sp>
      <p:sp>
        <p:nvSpPr>
          <p:cNvPr id="23" name="Content Placeholder 6">
            <a:extLst>
              <a:ext uri="{FF2B5EF4-FFF2-40B4-BE49-F238E27FC236}">
                <a16:creationId xmlns:a16="http://schemas.microsoft.com/office/drawing/2014/main" id="{414A3DF1-AE1C-C942-A5E4-9662CDFF26B5}"/>
              </a:ext>
            </a:extLst>
          </p:cNvPr>
          <p:cNvSpPr>
            <a:spLocks noGrp="1"/>
          </p:cNvSpPr>
          <p:nvPr>
            <p:ph sz="quarter" idx="14"/>
          </p:nvPr>
        </p:nvSpPr>
        <p:spPr>
          <a:xfrm>
            <a:off x="4580140" y="2938318"/>
            <a:ext cx="6926060" cy="279550"/>
          </a:xfrm>
          <a:prstGeom prst="rect">
            <a:avLst/>
          </a:prstGeom>
        </p:spPr>
        <p:txBody>
          <a:bodyPr lIns="90000" tIns="36000" rIns="36000" bIns="36000" anchor="ctr">
            <a:normAutofit/>
          </a:bodyPr>
          <a:lstStyle>
            <a:lvl1pPr marL="180000" indent="-180000">
              <a:buFont typeface="Arial" panose="020B0604020202020204" pitchFamily="34" charset="0"/>
              <a:buChar char="•"/>
              <a:defRPr sz="1600" b="1"/>
            </a:lvl1pPr>
            <a:lvl2pPr>
              <a:defRPr sz="1600"/>
            </a:lvl2pPr>
            <a:lvl3pPr>
              <a:defRPr sz="1600"/>
            </a:lvl3pPr>
            <a:lvl4pPr>
              <a:defRPr sz="1600"/>
            </a:lvl4pPr>
            <a:lvl5pPr>
              <a:defRPr sz="1600"/>
            </a:lvl5pPr>
          </a:lstStyle>
          <a:p>
            <a:pPr lvl="0"/>
            <a:r>
              <a:rPr lang="en-US"/>
              <a:t>Click to edit Master text styles</a:t>
            </a:r>
          </a:p>
        </p:txBody>
      </p:sp>
      <p:sp>
        <p:nvSpPr>
          <p:cNvPr id="25" name="Content Placeholder 6">
            <a:extLst>
              <a:ext uri="{FF2B5EF4-FFF2-40B4-BE49-F238E27FC236}">
                <a16:creationId xmlns:a16="http://schemas.microsoft.com/office/drawing/2014/main" id="{E79DBB53-0691-C645-8463-691174B5938F}"/>
              </a:ext>
            </a:extLst>
          </p:cNvPr>
          <p:cNvSpPr>
            <a:spLocks noGrp="1"/>
          </p:cNvSpPr>
          <p:nvPr>
            <p:ph sz="quarter" idx="15"/>
          </p:nvPr>
        </p:nvSpPr>
        <p:spPr>
          <a:xfrm>
            <a:off x="4580140" y="3507919"/>
            <a:ext cx="6926060" cy="279550"/>
          </a:xfrm>
          <a:prstGeom prst="rect">
            <a:avLst/>
          </a:prstGeom>
        </p:spPr>
        <p:txBody>
          <a:bodyPr lIns="90000" tIns="36000" rIns="36000" bIns="36000" anchor="ctr">
            <a:normAutofit/>
          </a:bodyPr>
          <a:lstStyle>
            <a:lvl1pPr marL="180000" indent="-180000">
              <a:buFont typeface="Arial" panose="020B0604020202020204" pitchFamily="34" charset="0"/>
              <a:buChar char="•"/>
              <a:defRPr sz="1600" b="1"/>
            </a:lvl1pPr>
            <a:lvl2pPr>
              <a:defRPr sz="1600"/>
            </a:lvl2pPr>
            <a:lvl3pPr>
              <a:defRPr sz="1600"/>
            </a:lvl3pPr>
            <a:lvl4pPr>
              <a:defRPr sz="1600"/>
            </a:lvl4pPr>
            <a:lvl5pPr>
              <a:defRPr sz="1600"/>
            </a:lvl5pPr>
          </a:lstStyle>
          <a:p>
            <a:pPr lvl="0"/>
            <a:r>
              <a:rPr lang="en-US"/>
              <a:t>Click to edit Master text styles</a:t>
            </a:r>
          </a:p>
        </p:txBody>
      </p:sp>
      <p:sp>
        <p:nvSpPr>
          <p:cNvPr id="27" name="Content Placeholder 6">
            <a:extLst>
              <a:ext uri="{FF2B5EF4-FFF2-40B4-BE49-F238E27FC236}">
                <a16:creationId xmlns:a16="http://schemas.microsoft.com/office/drawing/2014/main" id="{AF14AD32-E1C4-124F-9582-8761D6D05670}"/>
              </a:ext>
            </a:extLst>
          </p:cNvPr>
          <p:cNvSpPr>
            <a:spLocks noGrp="1"/>
          </p:cNvSpPr>
          <p:nvPr>
            <p:ph sz="quarter" idx="16"/>
          </p:nvPr>
        </p:nvSpPr>
        <p:spPr>
          <a:xfrm>
            <a:off x="4580140" y="4077520"/>
            <a:ext cx="6926060" cy="279550"/>
          </a:xfrm>
          <a:prstGeom prst="rect">
            <a:avLst/>
          </a:prstGeom>
        </p:spPr>
        <p:txBody>
          <a:bodyPr lIns="90000" tIns="36000" rIns="36000" bIns="36000" anchor="ctr">
            <a:normAutofit/>
          </a:bodyPr>
          <a:lstStyle>
            <a:lvl1pPr marL="180000" indent="-180000">
              <a:buFont typeface="Arial" panose="020B0604020202020204" pitchFamily="34" charset="0"/>
              <a:buChar char="•"/>
              <a:defRPr sz="1600" b="1"/>
            </a:lvl1pPr>
            <a:lvl2pPr>
              <a:defRPr sz="1600"/>
            </a:lvl2pPr>
            <a:lvl3pPr>
              <a:defRPr sz="1600"/>
            </a:lvl3pPr>
            <a:lvl4pPr>
              <a:defRPr sz="1600"/>
            </a:lvl4pPr>
            <a:lvl5pPr>
              <a:defRPr sz="1600"/>
            </a:lvl5pPr>
          </a:lstStyle>
          <a:p>
            <a:pPr lvl="0"/>
            <a:r>
              <a:rPr lang="en-US"/>
              <a:t>Click to edit Master text styles</a:t>
            </a:r>
          </a:p>
        </p:txBody>
      </p:sp>
      <p:sp>
        <p:nvSpPr>
          <p:cNvPr id="29" name="Content Placeholder 6">
            <a:extLst>
              <a:ext uri="{FF2B5EF4-FFF2-40B4-BE49-F238E27FC236}">
                <a16:creationId xmlns:a16="http://schemas.microsoft.com/office/drawing/2014/main" id="{C11045BF-4CB5-4A45-8904-B999A9A7B0DE}"/>
              </a:ext>
            </a:extLst>
          </p:cNvPr>
          <p:cNvSpPr>
            <a:spLocks noGrp="1"/>
          </p:cNvSpPr>
          <p:nvPr>
            <p:ph sz="quarter" idx="17"/>
          </p:nvPr>
        </p:nvSpPr>
        <p:spPr>
          <a:xfrm>
            <a:off x="4580140" y="4647121"/>
            <a:ext cx="6926060" cy="279550"/>
          </a:xfrm>
          <a:prstGeom prst="rect">
            <a:avLst/>
          </a:prstGeom>
        </p:spPr>
        <p:txBody>
          <a:bodyPr lIns="90000" tIns="36000" rIns="36000" bIns="36000" anchor="ctr">
            <a:normAutofit/>
          </a:bodyPr>
          <a:lstStyle>
            <a:lvl1pPr marL="180000" indent="-180000">
              <a:buFont typeface="Arial" panose="020B0604020202020204" pitchFamily="34" charset="0"/>
              <a:buChar char="•"/>
              <a:defRPr sz="1600" b="1"/>
            </a:lvl1pPr>
            <a:lvl2pPr>
              <a:defRPr sz="1600"/>
            </a:lvl2pPr>
            <a:lvl3pPr>
              <a:defRPr sz="1600"/>
            </a:lvl3pPr>
            <a:lvl4pPr>
              <a:defRPr sz="1600"/>
            </a:lvl4pPr>
            <a:lvl5pPr>
              <a:defRPr sz="1600"/>
            </a:lvl5pPr>
          </a:lstStyle>
          <a:p>
            <a:pPr lvl="0"/>
            <a:r>
              <a:rPr lang="en-US"/>
              <a:t>Click to edit Master text styles</a:t>
            </a:r>
          </a:p>
        </p:txBody>
      </p:sp>
      <p:sp>
        <p:nvSpPr>
          <p:cNvPr id="31" name="Content Placeholder 6">
            <a:extLst>
              <a:ext uri="{FF2B5EF4-FFF2-40B4-BE49-F238E27FC236}">
                <a16:creationId xmlns:a16="http://schemas.microsoft.com/office/drawing/2014/main" id="{C6F9B70E-04A3-CE42-AB5D-478FD585E087}"/>
              </a:ext>
            </a:extLst>
          </p:cNvPr>
          <p:cNvSpPr>
            <a:spLocks noGrp="1"/>
          </p:cNvSpPr>
          <p:nvPr>
            <p:ph sz="quarter" idx="18"/>
          </p:nvPr>
        </p:nvSpPr>
        <p:spPr>
          <a:xfrm>
            <a:off x="4580140" y="5216722"/>
            <a:ext cx="6926060" cy="279550"/>
          </a:xfrm>
          <a:prstGeom prst="rect">
            <a:avLst/>
          </a:prstGeom>
        </p:spPr>
        <p:txBody>
          <a:bodyPr lIns="90000" tIns="36000" rIns="36000" bIns="36000" anchor="ctr">
            <a:normAutofit/>
          </a:bodyPr>
          <a:lstStyle>
            <a:lvl1pPr marL="180000" indent="-180000">
              <a:buFont typeface="Arial" panose="020B0604020202020204" pitchFamily="34" charset="0"/>
              <a:buChar char="•"/>
              <a:defRPr sz="1600" b="1"/>
            </a:lvl1pPr>
            <a:lvl2pPr>
              <a:defRPr sz="1600"/>
            </a:lvl2pPr>
            <a:lvl3pPr>
              <a:defRPr sz="1600"/>
            </a:lvl3pPr>
            <a:lvl4pPr>
              <a:defRPr sz="1600"/>
            </a:lvl4pPr>
            <a:lvl5pPr>
              <a:defRPr sz="1600"/>
            </a:lvl5pPr>
          </a:lstStyle>
          <a:p>
            <a:pPr lvl="0"/>
            <a:r>
              <a:rPr lang="en-US"/>
              <a:t>Click to edit Master text styles</a:t>
            </a:r>
          </a:p>
        </p:txBody>
      </p:sp>
      <p:sp>
        <p:nvSpPr>
          <p:cNvPr id="33" name="Content Placeholder 6">
            <a:extLst>
              <a:ext uri="{FF2B5EF4-FFF2-40B4-BE49-F238E27FC236}">
                <a16:creationId xmlns:a16="http://schemas.microsoft.com/office/drawing/2014/main" id="{04BA556D-F5F7-A944-808F-EE1EABDFAB10}"/>
              </a:ext>
            </a:extLst>
          </p:cNvPr>
          <p:cNvSpPr>
            <a:spLocks noGrp="1"/>
          </p:cNvSpPr>
          <p:nvPr>
            <p:ph sz="quarter" idx="19"/>
          </p:nvPr>
        </p:nvSpPr>
        <p:spPr>
          <a:xfrm>
            <a:off x="4580140" y="5786325"/>
            <a:ext cx="6926060" cy="279550"/>
          </a:xfrm>
          <a:prstGeom prst="rect">
            <a:avLst/>
          </a:prstGeom>
        </p:spPr>
        <p:txBody>
          <a:bodyPr lIns="90000" tIns="36000" rIns="36000" bIns="36000" anchor="ctr">
            <a:normAutofit/>
          </a:bodyPr>
          <a:lstStyle>
            <a:lvl1pPr marL="180000" indent="-180000">
              <a:buFont typeface="Arial" panose="020B0604020202020204" pitchFamily="34" charset="0"/>
              <a:buChar char="•"/>
              <a:defRPr sz="1600" b="1"/>
            </a:lvl1pPr>
            <a:lvl2pPr>
              <a:defRPr sz="1600"/>
            </a:lvl2pPr>
            <a:lvl3pPr>
              <a:defRPr sz="1600"/>
            </a:lvl3pPr>
            <a:lvl4pPr>
              <a:defRPr sz="1600"/>
            </a:lvl4pPr>
            <a:lvl5pPr>
              <a:defRPr sz="1600"/>
            </a:lvl5pPr>
          </a:lstStyle>
          <a:p>
            <a:pPr lvl="0"/>
            <a:r>
              <a:rPr lang="en-US"/>
              <a:t>Click to edit Master text styles</a:t>
            </a:r>
          </a:p>
        </p:txBody>
      </p:sp>
      <p:sp>
        <p:nvSpPr>
          <p:cNvPr id="12" name="Picture Placeholder 9">
            <a:extLst>
              <a:ext uri="{FF2B5EF4-FFF2-40B4-BE49-F238E27FC236}">
                <a16:creationId xmlns:a16="http://schemas.microsoft.com/office/drawing/2014/main" id="{405A4D58-1135-BF41-BFF4-3356FA972F5C}"/>
              </a:ext>
            </a:extLst>
          </p:cNvPr>
          <p:cNvSpPr>
            <a:spLocks noGrp="1"/>
          </p:cNvSpPr>
          <p:nvPr>
            <p:ph type="pic" sz="quarter" idx="11"/>
          </p:nvPr>
        </p:nvSpPr>
        <p:spPr>
          <a:xfrm>
            <a:off x="-1" y="0"/>
            <a:ext cx="4046538" cy="6858000"/>
          </a:xfrm>
          <a:prstGeom prst="rect">
            <a:avLst/>
          </a:prstGeom>
        </p:spPr>
        <p:txBody>
          <a:bodyPr anchor="ctr"/>
          <a:lstStyle>
            <a:lvl1pPr marL="0" indent="0" algn="ctr">
              <a:buNone/>
              <a:defRPr/>
            </a:lvl1pPr>
          </a:lstStyle>
          <a:p>
            <a:r>
              <a:rPr lang="en-US"/>
              <a:t>Click icon to add picture</a:t>
            </a:r>
            <a:endParaRPr lang="sr-Latn-RS"/>
          </a:p>
        </p:txBody>
      </p:sp>
    </p:spTree>
    <p:extLst>
      <p:ext uri="{BB962C8B-B14F-4D97-AF65-F5344CB8AC3E}">
        <p14:creationId xmlns:p14="http://schemas.microsoft.com/office/powerpoint/2010/main" val="708914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Phone Left / features">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38D11A49-B2EE-474B-9A08-41F1559EDB3E}"/>
              </a:ext>
            </a:extLst>
          </p:cNvPr>
          <p:cNvSpPr>
            <a:spLocks noGrp="1"/>
          </p:cNvSpPr>
          <p:nvPr>
            <p:ph sz="quarter" idx="12"/>
          </p:nvPr>
        </p:nvSpPr>
        <p:spPr>
          <a:xfrm>
            <a:off x="4580342" y="1799116"/>
            <a:ext cx="6925858" cy="279550"/>
          </a:xfrm>
          <a:prstGeom prst="rect">
            <a:avLst/>
          </a:prstGeom>
        </p:spPr>
        <p:txBody>
          <a:bodyPr lIns="90000" tIns="36000" rIns="36000" bIns="36000" anchor="ctr">
            <a:normAutofit/>
          </a:bodyPr>
          <a:lstStyle>
            <a:lvl1pPr marL="0" indent="0">
              <a:buFont typeface="Arial" panose="020B0604020202020204" pitchFamily="34" charse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20" name="Title Placeholder 1">
            <a:extLst>
              <a:ext uri="{FF2B5EF4-FFF2-40B4-BE49-F238E27FC236}">
                <a16:creationId xmlns:a16="http://schemas.microsoft.com/office/drawing/2014/main" id="{630E106A-4780-BC44-8E14-57FF3CAFC994}"/>
              </a:ext>
            </a:extLst>
          </p:cNvPr>
          <p:cNvSpPr>
            <a:spLocks noGrp="1"/>
          </p:cNvSpPr>
          <p:nvPr>
            <p:ph type="title" hasCustomPrompt="1"/>
          </p:nvPr>
        </p:nvSpPr>
        <p:spPr>
          <a:xfrm>
            <a:off x="4580342" y="370290"/>
            <a:ext cx="6318337" cy="827889"/>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1A3B52CF-554F-4640-B371-7977AF6CD866}"/>
              </a:ext>
            </a:extLst>
          </p:cNvPr>
          <p:cNvSpPr>
            <a:spLocks noGrp="1"/>
          </p:cNvSpPr>
          <p:nvPr>
            <p:ph sz="quarter" idx="13"/>
          </p:nvPr>
        </p:nvSpPr>
        <p:spPr>
          <a:xfrm>
            <a:off x="4580140" y="2144658"/>
            <a:ext cx="6926751" cy="766705"/>
          </a:xfrm>
          <a:prstGeom prst="rect">
            <a:avLst/>
          </a:prstGeom>
        </p:spPr>
        <p:txBody>
          <a:bodyPr>
            <a:noAutofit/>
          </a:bodyPr>
          <a:lstStyle>
            <a:lvl1pPr>
              <a:spcBef>
                <a:spcPts val="0"/>
              </a:spcBef>
              <a:spcAft>
                <a:spcPts val="300"/>
              </a:spcAft>
              <a:defRPr sz="1400"/>
            </a:lvl1pPr>
            <a:lvl2pPr>
              <a:spcBef>
                <a:spcPts val="0"/>
              </a:spcBef>
              <a:spcAft>
                <a:spcPts val="300"/>
              </a:spcAft>
              <a:defRPr sz="14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6" name="Content Placeholder 6">
            <a:extLst>
              <a:ext uri="{FF2B5EF4-FFF2-40B4-BE49-F238E27FC236}">
                <a16:creationId xmlns:a16="http://schemas.microsoft.com/office/drawing/2014/main" id="{C45C78DA-EC37-644F-A301-656E143E590D}"/>
              </a:ext>
            </a:extLst>
          </p:cNvPr>
          <p:cNvSpPr>
            <a:spLocks noGrp="1"/>
          </p:cNvSpPr>
          <p:nvPr>
            <p:ph sz="quarter" idx="14"/>
          </p:nvPr>
        </p:nvSpPr>
        <p:spPr>
          <a:xfrm>
            <a:off x="4580342" y="3351974"/>
            <a:ext cx="6925858" cy="279550"/>
          </a:xfrm>
          <a:prstGeom prst="rect">
            <a:avLst/>
          </a:prstGeom>
        </p:spPr>
        <p:txBody>
          <a:bodyPr lIns="90000" tIns="36000" rIns="36000" bIns="36000" anchor="ctr">
            <a:normAutofit/>
          </a:bodyPr>
          <a:lstStyle>
            <a:lvl1pPr marL="0" indent="0">
              <a:buFont typeface="Arial" panose="020B0604020202020204" pitchFamily="34" charse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30" name="Content Placeholder 2">
            <a:extLst>
              <a:ext uri="{FF2B5EF4-FFF2-40B4-BE49-F238E27FC236}">
                <a16:creationId xmlns:a16="http://schemas.microsoft.com/office/drawing/2014/main" id="{75831FA8-55C9-8E47-9661-5AB39D51A804}"/>
              </a:ext>
            </a:extLst>
          </p:cNvPr>
          <p:cNvSpPr>
            <a:spLocks noGrp="1"/>
          </p:cNvSpPr>
          <p:nvPr>
            <p:ph sz="quarter" idx="15"/>
          </p:nvPr>
        </p:nvSpPr>
        <p:spPr>
          <a:xfrm>
            <a:off x="4580140" y="3697516"/>
            <a:ext cx="6926751" cy="766705"/>
          </a:xfrm>
          <a:prstGeom prst="rect">
            <a:avLst/>
          </a:prstGeom>
        </p:spPr>
        <p:txBody>
          <a:bodyPr>
            <a:noAutofit/>
          </a:bodyPr>
          <a:lstStyle>
            <a:lvl1pPr>
              <a:spcBef>
                <a:spcPts val="0"/>
              </a:spcBef>
              <a:spcAft>
                <a:spcPts val="300"/>
              </a:spcAft>
              <a:defRPr sz="1400"/>
            </a:lvl1pPr>
            <a:lvl2pPr>
              <a:spcBef>
                <a:spcPts val="0"/>
              </a:spcBef>
              <a:spcAft>
                <a:spcPts val="300"/>
              </a:spcAft>
              <a:defRPr sz="14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2" name="Content Placeholder 6">
            <a:extLst>
              <a:ext uri="{FF2B5EF4-FFF2-40B4-BE49-F238E27FC236}">
                <a16:creationId xmlns:a16="http://schemas.microsoft.com/office/drawing/2014/main" id="{70426F42-6D3D-9B41-B39A-C70B3A6DA2DA}"/>
              </a:ext>
            </a:extLst>
          </p:cNvPr>
          <p:cNvSpPr>
            <a:spLocks noGrp="1"/>
          </p:cNvSpPr>
          <p:nvPr>
            <p:ph sz="quarter" idx="16"/>
          </p:nvPr>
        </p:nvSpPr>
        <p:spPr>
          <a:xfrm>
            <a:off x="4580342" y="4906412"/>
            <a:ext cx="6925858" cy="279550"/>
          </a:xfrm>
          <a:prstGeom prst="rect">
            <a:avLst/>
          </a:prstGeom>
        </p:spPr>
        <p:txBody>
          <a:bodyPr lIns="90000" tIns="36000" rIns="36000" bIns="36000" anchor="ctr">
            <a:normAutofit/>
          </a:bodyPr>
          <a:lstStyle>
            <a:lvl1pPr marL="0" indent="0">
              <a:buFont typeface="Arial" panose="020B0604020202020204" pitchFamily="34" charse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35" name="Content Placeholder 2">
            <a:extLst>
              <a:ext uri="{FF2B5EF4-FFF2-40B4-BE49-F238E27FC236}">
                <a16:creationId xmlns:a16="http://schemas.microsoft.com/office/drawing/2014/main" id="{A628D5D0-9523-E149-9B08-348A34935F6D}"/>
              </a:ext>
            </a:extLst>
          </p:cNvPr>
          <p:cNvSpPr>
            <a:spLocks noGrp="1"/>
          </p:cNvSpPr>
          <p:nvPr>
            <p:ph sz="quarter" idx="17"/>
          </p:nvPr>
        </p:nvSpPr>
        <p:spPr>
          <a:xfrm>
            <a:off x="4580140" y="5251954"/>
            <a:ext cx="6926751" cy="766705"/>
          </a:xfrm>
          <a:prstGeom prst="rect">
            <a:avLst/>
          </a:prstGeom>
        </p:spPr>
        <p:txBody>
          <a:bodyPr>
            <a:noAutofit/>
          </a:bodyPr>
          <a:lstStyle>
            <a:lvl1pPr>
              <a:spcBef>
                <a:spcPts val="0"/>
              </a:spcBef>
              <a:spcAft>
                <a:spcPts val="300"/>
              </a:spcAft>
              <a:defRPr sz="1400"/>
            </a:lvl1pPr>
            <a:lvl2pPr>
              <a:spcBef>
                <a:spcPts val="0"/>
              </a:spcBef>
              <a:spcAft>
                <a:spcPts val="300"/>
              </a:spcAft>
              <a:defRPr sz="14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0" name="Picture Placeholder 9">
            <a:extLst>
              <a:ext uri="{FF2B5EF4-FFF2-40B4-BE49-F238E27FC236}">
                <a16:creationId xmlns:a16="http://schemas.microsoft.com/office/drawing/2014/main" id="{7FB5D471-5A67-EF40-ADD6-50D08CD93813}"/>
              </a:ext>
            </a:extLst>
          </p:cNvPr>
          <p:cNvSpPr>
            <a:spLocks noGrp="1"/>
          </p:cNvSpPr>
          <p:nvPr>
            <p:ph type="pic" sz="quarter" idx="11"/>
          </p:nvPr>
        </p:nvSpPr>
        <p:spPr>
          <a:xfrm>
            <a:off x="-1" y="0"/>
            <a:ext cx="4046538" cy="6858000"/>
          </a:xfrm>
          <a:prstGeom prst="rect">
            <a:avLst/>
          </a:prstGeom>
        </p:spPr>
        <p:txBody>
          <a:bodyPr anchor="ctr"/>
          <a:lstStyle>
            <a:lvl1pPr marL="0" indent="0" algn="ctr">
              <a:buNone/>
              <a:defRPr/>
            </a:lvl1pPr>
          </a:lstStyle>
          <a:p>
            <a:r>
              <a:rPr lang="en-US"/>
              <a:t>Click icon to add picture</a:t>
            </a:r>
            <a:endParaRPr lang="sr-Latn-RS"/>
          </a:p>
        </p:txBody>
      </p:sp>
    </p:spTree>
    <p:extLst>
      <p:ext uri="{BB962C8B-B14F-4D97-AF65-F5344CB8AC3E}">
        <p14:creationId xmlns:p14="http://schemas.microsoft.com/office/powerpoint/2010/main" val="7736030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SectionBreak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7508CE-CFB6-1343-8E54-EA21648A6F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 Placeholder 7">
            <a:extLst>
              <a:ext uri="{FF2B5EF4-FFF2-40B4-BE49-F238E27FC236}">
                <a16:creationId xmlns:a16="http://schemas.microsoft.com/office/drawing/2014/main" id="{2AE6F8BE-A341-6A4C-9E9D-8DDEE4BB26FD}"/>
              </a:ext>
            </a:extLst>
          </p:cNvPr>
          <p:cNvSpPr>
            <a:spLocks noGrp="1"/>
          </p:cNvSpPr>
          <p:nvPr>
            <p:ph type="body" sz="quarter" idx="10" hasCustomPrompt="1"/>
          </p:nvPr>
        </p:nvSpPr>
        <p:spPr>
          <a:xfrm>
            <a:off x="791660" y="2736730"/>
            <a:ext cx="6503987" cy="1511946"/>
          </a:xfrm>
          <a:prstGeom prst="rect">
            <a:avLst/>
          </a:prstGeom>
        </p:spPr>
        <p:txBody>
          <a:bodyPr>
            <a:noAutofit/>
          </a:bodyPr>
          <a:lstStyle>
            <a:lvl1pPr marL="0" indent="0">
              <a:buNone/>
              <a:defRPr sz="3600" b="1">
                <a:solidFill>
                  <a:srgbClr val="373A3B"/>
                </a:solidFill>
              </a:defRPr>
            </a:lvl1pPr>
          </a:lstStyle>
          <a:p>
            <a:pPr lvl="0"/>
            <a:r>
              <a:rPr lang="en-US"/>
              <a:t>Headline</a:t>
            </a:r>
          </a:p>
        </p:txBody>
      </p:sp>
    </p:spTree>
    <p:extLst>
      <p:ext uri="{BB962C8B-B14F-4D97-AF65-F5344CB8AC3E}">
        <p14:creationId xmlns:p14="http://schemas.microsoft.com/office/powerpoint/2010/main" val="42376768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SectionBreak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7878CA-3E0A-194C-8DE7-B0423D5A28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 Placeholder 7">
            <a:extLst>
              <a:ext uri="{FF2B5EF4-FFF2-40B4-BE49-F238E27FC236}">
                <a16:creationId xmlns:a16="http://schemas.microsoft.com/office/drawing/2014/main" id="{2AE6F8BE-A341-6A4C-9E9D-8DDEE4BB26FD}"/>
              </a:ext>
            </a:extLst>
          </p:cNvPr>
          <p:cNvSpPr>
            <a:spLocks noGrp="1"/>
          </p:cNvSpPr>
          <p:nvPr>
            <p:ph type="body" sz="quarter" idx="10" hasCustomPrompt="1"/>
          </p:nvPr>
        </p:nvSpPr>
        <p:spPr>
          <a:xfrm>
            <a:off x="791660" y="2736730"/>
            <a:ext cx="6503987" cy="1511946"/>
          </a:xfrm>
          <a:prstGeom prst="rect">
            <a:avLst/>
          </a:prstGeom>
        </p:spPr>
        <p:txBody>
          <a:bodyPr>
            <a:noAutofit/>
          </a:bodyPr>
          <a:lstStyle>
            <a:lvl1pPr marL="0" indent="0">
              <a:buNone/>
              <a:defRPr sz="3600" b="1">
                <a:solidFill>
                  <a:srgbClr val="373A3B"/>
                </a:solidFill>
              </a:defRPr>
            </a:lvl1pPr>
          </a:lstStyle>
          <a:p>
            <a:pPr lvl="0"/>
            <a:r>
              <a:rPr lang="en-US"/>
              <a:t>Headline</a:t>
            </a:r>
          </a:p>
        </p:txBody>
      </p:sp>
    </p:spTree>
    <p:extLst>
      <p:ext uri="{BB962C8B-B14F-4D97-AF65-F5344CB8AC3E}">
        <p14:creationId xmlns:p14="http://schemas.microsoft.com/office/powerpoint/2010/main" val="29695709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1_SectionBreak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7878CA-3E0A-194C-8DE7-B0423D5A28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 Placeholder 7">
            <a:extLst>
              <a:ext uri="{FF2B5EF4-FFF2-40B4-BE49-F238E27FC236}">
                <a16:creationId xmlns:a16="http://schemas.microsoft.com/office/drawing/2014/main" id="{2AE6F8BE-A341-6A4C-9E9D-8DDEE4BB26FD}"/>
              </a:ext>
            </a:extLst>
          </p:cNvPr>
          <p:cNvSpPr>
            <a:spLocks noGrp="1"/>
          </p:cNvSpPr>
          <p:nvPr>
            <p:ph type="body" sz="quarter" idx="10" hasCustomPrompt="1"/>
          </p:nvPr>
        </p:nvSpPr>
        <p:spPr>
          <a:xfrm>
            <a:off x="791660" y="2736730"/>
            <a:ext cx="6503987" cy="1511946"/>
          </a:xfrm>
          <a:prstGeom prst="rect">
            <a:avLst/>
          </a:prstGeom>
        </p:spPr>
        <p:txBody>
          <a:bodyPr>
            <a:noAutofit/>
          </a:bodyPr>
          <a:lstStyle>
            <a:lvl1pPr marL="0" indent="0">
              <a:buNone/>
              <a:defRPr sz="3600" b="1">
                <a:solidFill>
                  <a:srgbClr val="373A3B"/>
                </a:solidFill>
              </a:defRPr>
            </a:lvl1pPr>
          </a:lstStyle>
          <a:p>
            <a:pPr lvl="0"/>
            <a:r>
              <a:rPr lang="en-US"/>
              <a:t>Headline</a:t>
            </a:r>
          </a:p>
        </p:txBody>
      </p:sp>
    </p:spTree>
    <p:extLst>
      <p:ext uri="{BB962C8B-B14F-4D97-AF65-F5344CB8AC3E}">
        <p14:creationId xmlns:p14="http://schemas.microsoft.com/office/powerpoint/2010/main" val="36909289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4042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nk_no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313B32-7676-0143-92F6-F28FB49249B3}"/>
              </a:ext>
            </a:extLst>
          </p:cNvPr>
          <p:cNvSpPr/>
          <p:nvPr/>
        </p:nvSpPr>
        <p:spPr>
          <a:xfrm>
            <a:off x="10987088" y="195263"/>
            <a:ext cx="1114425" cy="714375"/>
          </a:xfrm>
          <a:prstGeom prst="rect">
            <a:avLst/>
          </a:prstGeom>
          <a:solidFill>
            <a:schemeClr val="bg1"/>
          </a:solidFill>
          <a:ln>
            <a:noFill/>
          </a:ln>
        </p:spPr>
        <p:txBody>
          <a:bodyPr rtlCol="0" anchor="ctr">
            <a:spAutoFit/>
          </a:bodyPr>
          <a:lstStyle/>
          <a:p>
            <a:pPr algn="l"/>
            <a:endParaRPr lang="sr-Latn-RS" b="1">
              <a:solidFill>
                <a:srgbClr val="373A3B"/>
              </a:solidFill>
            </a:endParaRPr>
          </a:p>
        </p:txBody>
      </p:sp>
      <p:sp>
        <p:nvSpPr>
          <p:cNvPr id="3" name="Rectangle 2">
            <a:extLst>
              <a:ext uri="{FF2B5EF4-FFF2-40B4-BE49-F238E27FC236}">
                <a16:creationId xmlns:a16="http://schemas.microsoft.com/office/drawing/2014/main" id="{353E0242-61EB-334F-9A7D-AE842717E3AC}"/>
              </a:ext>
            </a:extLst>
          </p:cNvPr>
          <p:cNvSpPr/>
          <p:nvPr userDrawn="1"/>
        </p:nvSpPr>
        <p:spPr>
          <a:xfrm>
            <a:off x="10987088" y="195263"/>
            <a:ext cx="1114425" cy="714375"/>
          </a:xfrm>
          <a:prstGeom prst="rect">
            <a:avLst/>
          </a:prstGeom>
          <a:solidFill>
            <a:schemeClr val="bg1"/>
          </a:solidFill>
          <a:ln>
            <a:noFill/>
          </a:ln>
        </p:spPr>
        <p:txBody>
          <a:bodyPr rtlCol="0" anchor="ctr">
            <a:spAutoFit/>
          </a:bodyPr>
          <a:lstStyle/>
          <a:p>
            <a:pPr algn="l"/>
            <a:endParaRPr lang="sr-Latn-RS" b="1">
              <a:solidFill>
                <a:srgbClr val="373A3B"/>
              </a:solidFill>
            </a:endParaRPr>
          </a:p>
        </p:txBody>
      </p:sp>
    </p:spTree>
    <p:extLst>
      <p:ext uri="{BB962C8B-B14F-4D97-AF65-F5344CB8AC3E}">
        <p14:creationId xmlns:p14="http://schemas.microsoft.com/office/powerpoint/2010/main" val="20010841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785CF4-A979-8244-825C-F29E38157A8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CBA93AA8-24EA-D946-B28A-8102C257AFCE}"/>
              </a:ext>
            </a:extLst>
          </p:cNvPr>
          <p:cNvSpPr>
            <a:spLocks noGrp="1"/>
          </p:cNvSpPr>
          <p:nvPr>
            <p:ph type="subTitle" idx="1" hasCustomPrompt="1"/>
          </p:nvPr>
        </p:nvSpPr>
        <p:spPr>
          <a:xfrm>
            <a:off x="2391249" y="3307754"/>
            <a:ext cx="7409502" cy="814624"/>
          </a:xfrm>
          <a:prstGeom prst="rect">
            <a:avLst/>
          </a:prstGeom>
        </p:spPr>
        <p:txBody>
          <a:bodyPr>
            <a:normAutofit/>
          </a:bodyPr>
          <a:lstStyle>
            <a:lvl1pPr marL="0" indent="0" algn="ctr">
              <a:buNone/>
              <a:defRPr sz="16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name.surname@infobip.com</a:t>
            </a:r>
            <a:endParaRPr lang="sr-Latn-RS"/>
          </a:p>
        </p:txBody>
      </p:sp>
      <p:pic>
        <p:nvPicPr>
          <p:cNvPr id="4" name="Picture 3">
            <a:extLst>
              <a:ext uri="{FF2B5EF4-FFF2-40B4-BE49-F238E27FC236}">
                <a16:creationId xmlns:a16="http://schemas.microsoft.com/office/drawing/2014/main" id="{2FB72918-81F1-1A4F-812E-565D2AB503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9249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4 Icons, subheading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2F987-3A15-554F-A2C2-C460D0654B41}"/>
              </a:ext>
            </a:extLst>
          </p:cNvPr>
          <p:cNvSpPr>
            <a:spLocks noGrp="1"/>
          </p:cNvSpPr>
          <p:nvPr>
            <p:ph type="title"/>
          </p:nvPr>
        </p:nvSpPr>
        <p:spPr>
          <a:xfrm>
            <a:off x="491614" y="370292"/>
            <a:ext cx="10465418" cy="827888"/>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18" name="Content Placeholder 6">
            <a:extLst>
              <a:ext uri="{FF2B5EF4-FFF2-40B4-BE49-F238E27FC236}">
                <a16:creationId xmlns:a16="http://schemas.microsoft.com/office/drawing/2014/main" id="{98FCB9B6-094C-0446-A80B-99EF0C849E3C}"/>
              </a:ext>
            </a:extLst>
          </p:cNvPr>
          <p:cNvSpPr>
            <a:spLocks noGrp="1"/>
          </p:cNvSpPr>
          <p:nvPr>
            <p:ph sz="quarter" idx="10"/>
          </p:nvPr>
        </p:nvSpPr>
        <p:spPr>
          <a:xfrm>
            <a:off x="491613" y="2604179"/>
            <a:ext cx="5257710" cy="1060487"/>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19" name="Content Placeholder 6">
            <a:extLst>
              <a:ext uri="{FF2B5EF4-FFF2-40B4-BE49-F238E27FC236}">
                <a16:creationId xmlns:a16="http://schemas.microsoft.com/office/drawing/2014/main" id="{0E1146C9-24B7-244B-9334-BA69D54F6ADE}"/>
              </a:ext>
            </a:extLst>
          </p:cNvPr>
          <p:cNvSpPr>
            <a:spLocks noGrp="1"/>
          </p:cNvSpPr>
          <p:nvPr>
            <p:ph sz="quarter" idx="11"/>
          </p:nvPr>
        </p:nvSpPr>
        <p:spPr>
          <a:xfrm>
            <a:off x="1505540" y="1550843"/>
            <a:ext cx="4243784" cy="889542"/>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20" name="Picture Placeholder 19">
            <a:extLst>
              <a:ext uri="{FF2B5EF4-FFF2-40B4-BE49-F238E27FC236}">
                <a16:creationId xmlns:a16="http://schemas.microsoft.com/office/drawing/2014/main" id="{5556B0C3-213A-BE42-B12D-576FA2A64042}"/>
              </a:ext>
            </a:extLst>
          </p:cNvPr>
          <p:cNvSpPr>
            <a:spLocks noGrp="1" noChangeAspect="1"/>
          </p:cNvSpPr>
          <p:nvPr>
            <p:ph type="pic" sz="quarter" idx="19"/>
          </p:nvPr>
        </p:nvSpPr>
        <p:spPr>
          <a:xfrm>
            <a:off x="491613" y="1550843"/>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endParaRPr lang="sr-Latn-RS"/>
          </a:p>
        </p:txBody>
      </p:sp>
      <p:sp>
        <p:nvSpPr>
          <p:cNvPr id="21" name="Content Placeholder 6">
            <a:extLst>
              <a:ext uri="{FF2B5EF4-FFF2-40B4-BE49-F238E27FC236}">
                <a16:creationId xmlns:a16="http://schemas.microsoft.com/office/drawing/2014/main" id="{9901A6C2-EAE4-B749-8E75-F9655F864BA7}"/>
              </a:ext>
            </a:extLst>
          </p:cNvPr>
          <p:cNvSpPr>
            <a:spLocks noGrp="1"/>
          </p:cNvSpPr>
          <p:nvPr>
            <p:ph sz="quarter" idx="20"/>
          </p:nvPr>
        </p:nvSpPr>
        <p:spPr>
          <a:xfrm>
            <a:off x="491613" y="5172557"/>
            <a:ext cx="5257710" cy="1060487"/>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22" name="Content Placeholder 6">
            <a:extLst>
              <a:ext uri="{FF2B5EF4-FFF2-40B4-BE49-F238E27FC236}">
                <a16:creationId xmlns:a16="http://schemas.microsoft.com/office/drawing/2014/main" id="{A49171CD-870F-6544-B798-B79D9B029CCC}"/>
              </a:ext>
            </a:extLst>
          </p:cNvPr>
          <p:cNvSpPr>
            <a:spLocks noGrp="1"/>
          </p:cNvSpPr>
          <p:nvPr>
            <p:ph sz="quarter" idx="21"/>
          </p:nvPr>
        </p:nvSpPr>
        <p:spPr>
          <a:xfrm>
            <a:off x="1505540" y="4119221"/>
            <a:ext cx="4243784" cy="889542"/>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23" name="Picture Placeholder 22">
            <a:extLst>
              <a:ext uri="{FF2B5EF4-FFF2-40B4-BE49-F238E27FC236}">
                <a16:creationId xmlns:a16="http://schemas.microsoft.com/office/drawing/2014/main" id="{81DC2C4C-AB38-F846-93D1-6A95DDCD56F9}"/>
              </a:ext>
            </a:extLst>
          </p:cNvPr>
          <p:cNvSpPr>
            <a:spLocks noGrp="1" noChangeAspect="1"/>
          </p:cNvSpPr>
          <p:nvPr>
            <p:ph type="pic" sz="quarter" idx="22"/>
          </p:nvPr>
        </p:nvSpPr>
        <p:spPr>
          <a:xfrm>
            <a:off x="491613" y="4119221"/>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endParaRPr lang="sr-Latn-RS"/>
          </a:p>
        </p:txBody>
      </p:sp>
      <p:sp>
        <p:nvSpPr>
          <p:cNvPr id="24" name="Content Placeholder 6">
            <a:extLst>
              <a:ext uri="{FF2B5EF4-FFF2-40B4-BE49-F238E27FC236}">
                <a16:creationId xmlns:a16="http://schemas.microsoft.com/office/drawing/2014/main" id="{AD8C548A-A88D-F945-BCEA-885D74B09DF9}"/>
              </a:ext>
            </a:extLst>
          </p:cNvPr>
          <p:cNvSpPr>
            <a:spLocks noGrp="1"/>
          </p:cNvSpPr>
          <p:nvPr>
            <p:ph sz="quarter" idx="23"/>
          </p:nvPr>
        </p:nvSpPr>
        <p:spPr>
          <a:xfrm>
            <a:off x="6442675" y="2604179"/>
            <a:ext cx="5257710" cy="1060487"/>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25" name="Content Placeholder 6">
            <a:extLst>
              <a:ext uri="{FF2B5EF4-FFF2-40B4-BE49-F238E27FC236}">
                <a16:creationId xmlns:a16="http://schemas.microsoft.com/office/drawing/2014/main" id="{F6CE40C7-2A9C-A747-A9F6-A948CCA0F059}"/>
              </a:ext>
            </a:extLst>
          </p:cNvPr>
          <p:cNvSpPr>
            <a:spLocks noGrp="1"/>
          </p:cNvSpPr>
          <p:nvPr>
            <p:ph sz="quarter" idx="24"/>
          </p:nvPr>
        </p:nvSpPr>
        <p:spPr>
          <a:xfrm>
            <a:off x="7456602" y="1550843"/>
            <a:ext cx="4243784" cy="889542"/>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26" name="Picture Placeholder 25">
            <a:extLst>
              <a:ext uri="{FF2B5EF4-FFF2-40B4-BE49-F238E27FC236}">
                <a16:creationId xmlns:a16="http://schemas.microsoft.com/office/drawing/2014/main" id="{BDF8B751-1F43-724C-BCFC-74152FEBD075}"/>
              </a:ext>
            </a:extLst>
          </p:cNvPr>
          <p:cNvSpPr>
            <a:spLocks noGrp="1" noChangeAspect="1"/>
          </p:cNvSpPr>
          <p:nvPr>
            <p:ph type="pic" sz="quarter" idx="25"/>
          </p:nvPr>
        </p:nvSpPr>
        <p:spPr>
          <a:xfrm>
            <a:off x="6442675" y="1550843"/>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endParaRPr lang="sr-Latn-RS"/>
          </a:p>
        </p:txBody>
      </p:sp>
      <p:sp>
        <p:nvSpPr>
          <p:cNvPr id="27" name="Content Placeholder 6">
            <a:extLst>
              <a:ext uri="{FF2B5EF4-FFF2-40B4-BE49-F238E27FC236}">
                <a16:creationId xmlns:a16="http://schemas.microsoft.com/office/drawing/2014/main" id="{25A2D719-34A8-1548-949F-0D02376FA76B}"/>
              </a:ext>
            </a:extLst>
          </p:cNvPr>
          <p:cNvSpPr>
            <a:spLocks noGrp="1"/>
          </p:cNvSpPr>
          <p:nvPr>
            <p:ph sz="quarter" idx="26"/>
          </p:nvPr>
        </p:nvSpPr>
        <p:spPr>
          <a:xfrm>
            <a:off x="6442675" y="5172557"/>
            <a:ext cx="5257710" cy="1060487"/>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28" name="Content Placeholder 6">
            <a:extLst>
              <a:ext uri="{FF2B5EF4-FFF2-40B4-BE49-F238E27FC236}">
                <a16:creationId xmlns:a16="http://schemas.microsoft.com/office/drawing/2014/main" id="{E5DFA70C-279F-9048-A64A-F0F90A7AF08F}"/>
              </a:ext>
            </a:extLst>
          </p:cNvPr>
          <p:cNvSpPr>
            <a:spLocks noGrp="1"/>
          </p:cNvSpPr>
          <p:nvPr>
            <p:ph sz="quarter" idx="27"/>
          </p:nvPr>
        </p:nvSpPr>
        <p:spPr>
          <a:xfrm>
            <a:off x="7456602" y="4119221"/>
            <a:ext cx="4243784" cy="889542"/>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32" name="Picture Placeholder 31">
            <a:extLst>
              <a:ext uri="{FF2B5EF4-FFF2-40B4-BE49-F238E27FC236}">
                <a16:creationId xmlns:a16="http://schemas.microsoft.com/office/drawing/2014/main" id="{57A0E61F-CD0F-A644-B5AE-A7AFC6DC893E}"/>
              </a:ext>
            </a:extLst>
          </p:cNvPr>
          <p:cNvSpPr>
            <a:spLocks noGrp="1" noChangeAspect="1"/>
          </p:cNvSpPr>
          <p:nvPr>
            <p:ph type="pic" sz="quarter" idx="28"/>
          </p:nvPr>
        </p:nvSpPr>
        <p:spPr>
          <a:xfrm>
            <a:off x="6442675" y="4119221"/>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endParaRPr lang="sr-Latn-RS"/>
          </a:p>
        </p:txBody>
      </p:sp>
    </p:spTree>
    <p:extLst>
      <p:ext uri="{BB962C8B-B14F-4D97-AF65-F5344CB8AC3E}">
        <p14:creationId xmlns:p14="http://schemas.microsoft.com/office/powerpoint/2010/main" val="64577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8 icon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2F987-3A15-554F-A2C2-C460D0654B41}"/>
              </a:ext>
            </a:extLst>
          </p:cNvPr>
          <p:cNvSpPr>
            <a:spLocks noGrp="1"/>
          </p:cNvSpPr>
          <p:nvPr>
            <p:ph type="title"/>
          </p:nvPr>
        </p:nvSpPr>
        <p:spPr>
          <a:xfrm>
            <a:off x="491614" y="370291"/>
            <a:ext cx="10465418" cy="827889"/>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19" name="Content Placeholder 6">
            <a:extLst>
              <a:ext uri="{FF2B5EF4-FFF2-40B4-BE49-F238E27FC236}">
                <a16:creationId xmlns:a16="http://schemas.microsoft.com/office/drawing/2014/main" id="{0E1146C9-24B7-244B-9334-BA69D54F6ADE}"/>
              </a:ext>
            </a:extLst>
          </p:cNvPr>
          <p:cNvSpPr>
            <a:spLocks noGrp="1"/>
          </p:cNvSpPr>
          <p:nvPr>
            <p:ph sz="quarter" idx="11"/>
          </p:nvPr>
        </p:nvSpPr>
        <p:spPr>
          <a:xfrm>
            <a:off x="1540216" y="1608938"/>
            <a:ext cx="4034244" cy="889541"/>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21" name="Picture Placeholder 20">
            <a:extLst>
              <a:ext uri="{FF2B5EF4-FFF2-40B4-BE49-F238E27FC236}">
                <a16:creationId xmlns:a16="http://schemas.microsoft.com/office/drawing/2014/main" id="{B6A28F0D-1D1C-2A47-8B51-16BDE2DA2C9A}"/>
              </a:ext>
            </a:extLst>
          </p:cNvPr>
          <p:cNvSpPr>
            <a:spLocks noGrp="1" noChangeAspect="1"/>
          </p:cNvSpPr>
          <p:nvPr>
            <p:ph type="pic" sz="quarter" idx="19"/>
          </p:nvPr>
        </p:nvSpPr>
        <p:spPr>
          <a:xfrm>
            <a:off x="491613" y="1608937"/>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endParaRPr lang="sr-Latn-RS"/>
          </a:p>
        </p:txBody>
      </p:sp>
      <p:sp>
        <p:nvSpPr>
          <p:cNvPr id="30" name="Content Placeholder 6">
            <a:extLst>
              <a:ext uri="{FF2B5EF4-FFF2-40B4-BE49-F238E27FC236}">
                <a16:creationId xmlns:a16="http://schemas.microsoft.com/office/drawing/2014/main" id="{5B0931DB-31EB-C644-995A-EF075078199D}"/>
              </a:ext>
            </a:extLst>
          </p:cNvPr>
          <p:cNvSpPr>
            <a:spLocks noGrp="1"/>
          </p:cNvSpPr>
          <p:nvPr>
            <p:ph sz="quarter" idx="20"/>
          </p:nvPr>
        </p:nvSpPr>
        <p:spPr>
          <a:xfrm>
            <a:off x="1540216" y="2836376"/>
            <a:ext cx="4034244" cy="889541"/>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31" name="Picture Placeholder 30">
            <a:extLst>
              <a:ext uri="{FF2B5EF4-FFF2-40B4-BE49-F238E27FC236}">
                <a16:creationId xmlns:a16="http://schemas.microsoft.com/office/drawing/2014/main" id="{21569AFE-7E89-DB4F-8F53-5D73D44F4781}"/>
              </a:ext>
            </a:extLst>
          </p:cNvPr>
          <p:cNvSpPr>
            <a:spLocks noGrp="1" noChangeAspect="1"/>
          </p:cNvSpPr>
          <p:nvPr>
            <p:ph type="pic" sz="quarter" idx="21"/>
          </p:nvPr>
        </p:nvSpPr>
        <p:spPr>
          <a:xfrm>
            <a:off x="491613" y="2833629"/>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endParaRPr lang="sr-Latn-RS"/>
          </a:p>
        </p:txBody>
      </p:sp>
      <p:sp>
        <p:nvSpPr>
          <p:cNvPr id="38" name="Content Placeholder 6">
            <a:extLst>
              <a:ext uri="{FF2B5EF4-FFF2-40B4-BE49-F238E27FC236}">
                <a16:creationId xmlns:a16="http://schemas.microsoft.com/office/drawing/2014/main" id="{EF00C2B1-3087-A841-98EB-EEB9621CB568}"/>
              </a:ext>
            </a:extLst>
          </p:cNvPr>
          <p:cNvSpPr>
            <a:spLocks noGrp="1"/>
          </p:cNvSpPr>
          <p:nvPr>
            <p:ph sz="quarter" idx="22"/>
          </p:nvPr>
        </p:nvSpPr>
        <p:spPr>
          <a:xfrm>
            <a:off x="1540216" y="4055576"/>
            <a:ext cx="4034244" cy="889541"/>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39" name="Picture Placeholder 38">
            <a:extLst>
              <a:ext uri="{FF2B5EF4-FFF2-40B4-BE49-F238E27FC236}">
                <a16:creationId xmlns:a16="http://schemas.microsoft.com/office/drawing/2014/main" id="{D6AA5E1F-CE78-F54A-BAA5-671F9FEBF9E7}"/>
              </a:ext>
            </a:extLst>
          </p:cNvPr>
          <p:cNvSpPr>
            <a:spLocks noGrp="1" noChangeAspect="1"/>
          </p:cNvSpPr>
          <p:nvPr>
            <p:ph type="pic" sz="quarter" idx="23"/>
          </p:nvPr>
        </p:nvSpPr>
        <p:spPr>
          <a:xfrm>
            <a:off x="491613" y="4058321"/>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endParaRPr lang="sr-Latn-RS"/>
          </a:p>
        </p:txBody>
      </p:sp>
      <p:sp>
        <p:nvSpPr>
          <p:cNvPr id="40" name="Content Placeholder 6">
            <a:extLst>
              <a:ext uri="{FF2B5EF4-FFF2-40B4-BE49-F238E27FC236}">
                <a16:creationId xmlns:a16="http://schemas.microsoft.com/office/drawing/2014/main" id="{3F593693-DBDD-4A4A-B1FD-94F852401C57}"/>
              </a:ext>
            </a:extLst>
          </p:cNvPr>
          <p:cNvSpPr>
            <a:spLocks noGrp="1"/>
          </p:cNvSpPr>
          <p:nvPr>
            <p:ph sz="quarter" idx="24"/>
          </p:nvPr>
        </p:nvSpPr>
        <p:spPr>
          <a:xfrm>
            <a:off x="1540216" y="5283014"/>
            <a:ext cx="4034244" cy="889541"/>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41" name="Picture Placeholder 40">
            <a:extLst>
              <a:ext uri="{FF2B5EF4-FFF2-40B4-BE49-F238E27FC236}">
                <a16:creationId xmlns:a16="http://schemas.microsoft.com/office/drawing/2014/main" id="{25E53967-3077-F743-B30B-4125DF4B15FD}"/>
              </a:ext>
            </a:extLst>
          </p:cNvPr>
          <p:cNvSpPr>
            <a:spLocks noGrp="1" noChangeAspect="1"/>
          </p:cNvSpPr>
          <p:nvPr>
            <p:ph type="pic" sz="quarter" idx="25"/>
          </p:nvPr>
        </p:nvSpPr>
        <p:spPr>
          <a:xfrm>
            <a:off x="491613" y="5283013"/>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endParaRPr lang="sr-Latn-RS"/>
          </a:p>
        </p:txBody>
      </p:sp>
      <p:sp>
        <p:nvSpPr>
          <p:cNvPr id="51" name="Content Placeholder 6">
            <a:extLst>
              <a:ext uri="{FF2B5EF4-FFF2-40B4-BE49-F238E27FC236}">
                <a16:creationId xmlns:a16="http://schemas.microsoft.com/office/drawing/2014/main" id="{7D6F0415-CC33-B24E-89E9-A424E79E1968}"/>
              </a:ext>
            </a:extLst>
          </p:cNvPr>
          <p:cNvSpPr>
            <a:spLocks noGrp="1"/>
          </p:cNvSpPr>
          <p:nvPr>
            <p:ph sz="quarter" idx="26"/>
          </p:nvPr>
        </p:nvSpPr>
        <p:spPr>
          <a:xfrm>
            <a:off x="7540018" y="1608938"/>
            <a:ext cx="4034244" cy="889541"/>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52" name="Picture Placeholder 51">
            <a:extLst>
              <a:ext uri="{FF2B5EF4-FFF2-40B4-BE49-F238E27FC236}">
                <a16:creationId xmlns:a16="http://schemas.microsoft.com/office/drawing/2014/main" id="{4BCCAAD9-DD5D-FF4D-BFB3-AAEF6441CDC6}"/>
              </a:ext>
            </a:extLst>
          </p:cNvPr>
          <p:cNvSpPr>
            <a:spLocks noGrp="1" noChangeAspect="1"/>
          </p:cNvSpPr>
          <p:nvPr>
            <p:ph type="pic" sz="quarter" idx="27"/>
          </p:nvPr>
        </p:nvSpPr>
        <p:spPr>
          <a:xfrm>
            <a:off x="6491415" y="1608937"/>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endParaRPr lang="sr-Latn-RS"/>
          </a:p>
        </p:txBody>
      </p:sp>
      <p:sp>
        <p:nvSpPr>
          <p:cNvPr id="53" name="Content Placeholder 6">
            <a:extLst>
              <a:ext uri="{FF2B5EF4-FFF2-40B4-BE49-F238E27FC236}">
                <a16:creationId xmlns:a16="http://schemas.microsoft.com/office/drawing/2014/main" id="{2AF56B09-08B5-DC41-82DB-4A7904060D37}"/>
              </a:ext>
            </a:extLst>
          </p:cNvPr>
          <p:cNvSpPr>
            <a:spLocks noGrp="1"/>
          </p:cNvSpPr>
          <p:nvPr>
            <p:ph sz="quarter" idx="28"/>
          </p:nvPr>
        </p:nvSpPr>
        <p:spPr>
          <a:xfrm>
            <a:off x="7540018" y="2836376"/>
            <a:ext cx="4034244" cy="889541"/>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54" name="Picture Placeholder 53">
            <a:extLst>
              <a:ext uri="{FF2B5EF4-FFF2-40B4-BE49-F238E27FC236}">
                <a16:creationId xmlns:a16="http://schemas.microsoft.com/office/drawing/2014/main" id="{47407BC3-E5A9-DF46-8072-0B8529332476}"/>
              </a:ext>
            </a:extLst>
          </p:cNvPr>
          <p:cNvSpPr>
            <a:spLocks noGrp="1" noChangeAspect="1"/>
          </p:cNvSpPr>
          <p:nvPr>
            <p:ph type="pic" sz="quarter" idx="29"/>
          </p:nvPr>
        </p:nvSpPr>
        <p:spPr>
          <a:xfrm>
            <a:off x="6491415" y="2833629"/>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endParaRPr lang="sr-Latn-RS"/>
          </a:p>
        </p:txBody>
      </p:sp>
      <p:sp>
        <p:nvSpPr>
          <p:cNvPr id="55" name="Content Placeholder 6">
            <a:extLst>
              <a:ext uri="{FF2B5EF4-FFF2-40B4-BE49-F238E27FC236}">
                <a16:creationId xmlns:a16="http://schemas.microsoft.com/office/drawing/2014/main" id="{70E9E96B-7B95-614B-86A3-2A4DF2762C23}"/>
              </a:ext>
            </a:extLst>
          </p:cNvPr>
          <p:cNvSpPr>
            <a:spLocks noGrp="1"/>
          </p:cNvSpPr>
          <p:nvPr>
            <p:ph sz="quarter" idx="30"/>
          </p:nvPr>
        </p:nvSpPr>
        <p:spPr>
          <a:xfrm>
            <a:off x="7540018" y="4055576"/>
            <a:ext cx="4034244" cy="889541"/>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56" name="Picture Placeholder 55">
            <a:extLst>
              <a:ext uri="{FF2B5EF4-FFF2-40B4-BE49-F238E27FC236}">
                <a16:creationId xmlns:a16="http://schemas.microsoft.com/office/drawing/2014/main" id="{72FDCF32-CEF7-AC46-B6EC-F48D186BA0EE}"/>
              </a:ext>
            </a:extLst>
          </p:cNvPr>
          <p:cNvSpPr>
            <a:spLocks noGrp="1" noChangeAspect="1"/>
          </p:cNvSpPr>
          <p:nvPr>
            <p:ph type="pic" sz="quarter" idx="31"/>
          </p:nvPr>
        </p:nvSpPr>
        <p:spPr>
          <a:xfrm>
            <a:off x="6491415" y="4058321"/>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endParaRPr lang="sr-Latn-RS"/>
          </a:p>
        </p:txBody>
      </p:sp>
      <p:sp>
        <p:nvSpPr>
          <p:cNvPr id="57" name="Content Placeholder 6">
            <a:extLst>
              <a:ext uri="{FF2B5EF4-FFF2-40B4-BE49-F238E27FC236}">
                <a16:creationId xmlns:a16="http://schemas.microsoft.com/office/drawing/2014/main" id="{EB32B07D-ED0F-0F48-830B-918C571B143E}"/>
              </a:ext>
            </a:extLst>
          </p:cNvPr>
          <p:cNvSpPr>
            <a:spLocks noGrp="1"/>
          </p:cNvSpPr>
          <p:nvPr>
            <p:ph sz="quarter" idx="32"/>
          </p:nvPr>
        </p:nvSpPr>
        <p:spPr>
          <a:xfrm>
            <a:off x="7540018" y="5283014"/>
            <a:ext cx="4034244" cy="889541"/>
          </a:xfrm>
          <a:prstGeom prst="rect">
            <a:avLst/>
          </a:prstGeom>
        </p:spPr>
        <p:txBody>
          <a:bodyPr>
            <a:normAutofit/>
          </a:bodyPr>
          <a:lstStyle>
            <a:lvl1pPr marL="0" indent="0">
              <a:buNone/>
              <a:defRPr sz="1600" b="1"/>
            </a:lvl1pPr>
            <a:lvl2pPr>
              <a:defRPr sz="1600"/>
            </a:lvl2pPr>
            <a:lvl3pPr>
              <a:defRPr sz="1600"/>
            </a:lvl3pPr>
            <a:lvl4pPr>
              <a:defRPr sz="1600"/>
            </a:lvl4pPr>
            <a:lvl5pPr>
              <a:defRPr sz="1600"/>
            </a:lvl5pPr>
          </a:lstStyle>
          <a:p>
            <a:pPr lvl="0"/>
            <a:r>
              <a:rPr lang="en-US"/>
              <a:t>Click to edit Master text styles</a:t>
            </a:r>
          </a:p>
        </p:txBody>
      </p:sp>
      <p:sp>
        <p:nvSpPr>
          <p:cNvPr id="58" name="Picture Placeholder 57">
            <a:extLst>
              <a:ext uri="{FF2B5EF4-FFF2-40B4-BE49-F238E27FC236}">
                <a16:creationId xmlns:a16="http://schemas.microsoft.com/office/drawing/2014/main" id="{6CFCB229-3619-1844-8F6D-F8B7DAD24246}"/>
              </a:ext>
            </a:extLst>
          </p:cNvPr>
          <p:cNvSpPr>
            <a:spLocks noGrp="1" noChangeAspect="1"/>
          </p:cNvSpPr>
          <p:nvPr>
            <p:ph type="pic" sz="quarter" idx="33"/>
          </p:nvPr>
        </p:nvSpPr>
        <p:spPr>
          <a:xfrm>
            <a:off x="6491415" y="5283013"/>
            <a:ext cx="889516" cy="889542"/>
          </a:xfrm>
          <a:custGeom>
            <a:avLst/>
            <a:gdLst>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0 w 1944818"/>
              <a:gd name="connsiteY14" fmla="*/ 1944000 h 1944818"/>
              <a:gd name="connsiteX15" fmla="*/ 1944000 w 1944818"/>
              <a:gd name="connsiteY15" fmla="*/ 1944000 h 1944818"/>
              <a:gd name="connsiteX0" fmla="*/ 972327 w 1944818"/>
              <a:gd name="connsiteY0" fmla="*/ 46231 h 1944818"/>
              <a:gd name="connsiteX1" fmla="*/ 1700429 w 1944818"/>
              <a:gd name="connsiteY1" fmla="*/ 245042 h 1944818"/>
              <a:gd name="connsiteX2" fmla="*/ 1898587 w 1944818"/>
              <a:gd name="connsiteY2" fmla="*/ 973144 h 1944818"/>
              <a:gd name="connsiteX3" fmla="*/ 1700429 w 1944818"/>
              <a:gd name="connsiteY3" fmla="*/ 1700592 h 1944818"/>
              <a:gd name="connsiteX4" fmla="*/ 972327 w 1944818"/>
              <a:gd name="connsiteY4" fmla="*/ 1898587 h 1944818"/>
              <a:gd name="connsiteX5" fmla="*/ 532721 w 1944818"/>
              <a:gd name="connsiteY5" fmla="*/ 1844677 h 1944818"/>
              <a:gd name="connsiteX6" fmla="*/ 244389 w 1944818"/>
              <a:gd name="connsiteY6" fmla="*/ 1700592 h 1944818"/>
              <a:gd name="connsiteX7" fmla="*/ 46231 w 1944818"/>
              <a:gd name="connsiteY7" fmla="*/ 972491 h 1944818"/>
              <a:gd name="connsiteX8" fmla="*/ 245043 w 1944818"/>
              <a:gd name="connsiteY8" fmla="*/ 245042 h 1944818"/>
              <a:gd name="connsiteX9" fmla="*/ 972327 w 1944818"/>
              <a:gd name="connsiteY9" fmla="*/ 46231 h 1944818"/>
              <a:gd name="connsiteX10" fmla="*/ 1944000 w 1944818"/>
              <a:gd name="connsiteY10" fmla="*/ 0 h 1944818"/>
              <a:gd name="connsiteX11" fmla="*/ 1944818 w 1944818"/>
              <a:gd name="connsiteY11" fmla="*/ 0 h 1944818"/>
              <a:gd name="connsiteX12" fmla="*/ 1944818 w 1944818"/>
              <a:gd name="connsiteY12" fmla="*/ 1944818 h 1944818"/>
              <a:gd name="connsiteX13" fmla="*/ 0 w 1944818"/>
              <a:gd name="connsiteY13" fmla="*/ 1944818 h 1944818"/>
              <a:gd name="connsiteX14" fmla="*/ 1944000 w 1944818"/>
              <a:gd name="connsiteY14" fmla="*/ 1944000 h 1944818"/>
              <a:gd name="connsiteX15" fmla="*/ 1944000 w 1944818"/>
              <a:gd name="connsiteY15"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1944000 h 1944818"/>
              <a:gd name="connsiteX14" fmla="*/ 1897769 w 1898587"/>
              <a:gd name="connsiteY14" fmla="*/ 0 h 1944818"/>
              <a:gd name="connsiteX0" fmla="*/ 926096 w 1898587"/>
              <a:gd name="connsiteY0" fmla="*/ 46231 h 1944818"/>
              <a:gd name="connsiteX1" fmla="*/ 1654198 w 1898587"/>
              <a:gd name="connsiteY1" fmla="*/ 245042 h 1944818"/>
              <a:gd name="connsiteX2" fmla="*/ 1852356 w 1898587"/>
              <a:gd name="connsiteY2" fmla="*/ 973144 h 1944818"/>
              <a:gd name="connsiteX3" fmla="*/ 1654198 w 1898587"/>
              <a:gd name="connsiteY3" fmla="*/ 1700592 h 1944818"/>
              <a:gd name="connsiteX4" fmla="*/ 926096 w 1898587"/>
              <a:gd name="connsiteY4" fmla="*/ 1898587 h 1944818"/>
              <a:gd name="connsiteX5" fmla="*/ 486490 w 1898587"/>
              <a:gd name="connsiteY5" fmla="*/ 1844677 h 1944818"/>
              <a:gd name="connsiteX6" fmla="*/ 198158 w 1898587"/>
              <a:gd name="connsiteY6" fmla="*/ 1700592 h 1944818"/>
              <a:gd name="connsiteX7" fmla="*/ 0 w 1898587"/>
              <a:gd name="connsiteY7" fmla="*/ 972491 h 1944818"/>
              <a:gd name="connsiteX8" fmla="*/ 198812 w 1898587"/>
              <a:gd name="connsiteY8" fmla="*/ 245042 h 1944818"/>
              <a:gd name="connsiteX9" fmla="*/ 926096 w 1898587"/>
              <a:gd name="connsiteY9" fmla="*/ 46231 h 1944818"/>
              <a:gd name="connsiteX10" fmla="*/ 1897769 w 1898587"/>
              <a:gd name="connsiteY10" fmla="*/ 0 h 1944818"/>
              <a:gd name="connsiteX11" fmla="*/ 1898587 w 1898587"/>
              <a:gd name="connsiteY11" fmla="*/ 0 h 1944818"/>
              <a:gd name="connsiteX12" fmla="*/ 1898587 w 1898587"/>
              <a:gd name="connsiteY12" fmla="*/ 1944818 h 1944818"/>
              <a:gd name="connsiteX13" fmla="*/ 1897769 w 1898587"/>
              <a:gd name="connsiteY13" fmla="*/ 0 h 1944818"/>
              <a:gd name="connsiteX0" fmla="*/ 926096 w 1898587"/>
              <a:gd name="connsiteY0" fmla="*/ 46231 h 1898642"/>
              <a:gd name="connsiteX1" fmla="*/ 1654198 w 1898587"/>
              <a:gd name="connsiteY1" fmla="*/ 245042 h 1898642"/>
              <a:gd name="connsiteX2" fmla="*/ 1852356 w 1898587"/>
              <a:gd name="connsiteY2" fmla="*/ 973144 h 1898642"/>
              <a:gd name="connsiteX3" fmla="*/ 1654198 w 1898587"/>
              <a:gd name="connsiteY3" fmla="*/ 1700592 h 1898642"/>
              <a:gd name="connsiteX4" fmla="*/ 926096 w 1898587"/>
              <a:gd name="connsiteY4" fmla="*/ 1898587 h 1898642"/>
              <a:gd name="connsiteX5" fmla="*/ 486490 w 1898587"/>
              <a:gd name="connsiteY5" fmla="*/ 1844677 h 1898642"/>
              <a:gd name="connsiteX6" fmla="*/ 198158 w 1898587"/>
              <a:gd name="connsiteY6" fmla="*/ 1700592 h 1898642"/>
              <a:gd name="connsiteX7" fmla="*/ 0 w 1898587"/>
              <a:gd name="connsiteY7" fmla="*/ 972491 h 1898642"/>
              <a:gd name="connsiteX8" fmla="*/ 198812 w 1898587"/>
              <a:gd name="connsiteY8" fmla="*/ 245042 h 1898642"/>
              <a:gd name="connsiteX9" fmla="*/ 926096 w 1898587"/>
              <a:gd name="connsiteY9" fmla="*/ 46231 h 1898642"/>
              <a:gd name="connsiteX10" fmla="*/ 1897769 w 1898587"/>
              <a:gd name="connsiteY10" fmla="*/ 0 h 1898642"/>
              <a:gd name="connsiteX11" fmla="*/ 1898587 w 1898587"/>
              <a:gd name="connsiteY11" fmla="*/ 0 h 1898642"/>
              <a:gd name="connsiteX12" fmla="*/ 1897769 w 1898587"/>
              <a:gd name="connsiteY12" fmla="*/ 0 h 1898642"/>
              <a:gd name="connsiteX0" fmla="*/ 926096 w 1852356"/>
              <a:gd name="connsiteY0" fmla="*/ 0 h 1852411"/>
              <a:gd name="connsiteX1" fmla="*/ 1654198 w 1852356"/>
              <a:gd name="connsiteY1" fmla="*/ 198811 h 1852411"/>
              <a:gd name="connsiteX2" fmla="*/ 1852356 w 1852356"/>
              <a:gd name="connsiteY2" fmla="*/ 926913 h 1852411"/>
              <a:gd name="connsiteX3" fmla="*/ 1654198 w 1852356"/>
              <a:gd name="connsiteY3" fmla="*/ 1654361 h 1852411"/>
              <a:gd name="connsiteX4" fmla="*/ 926096 w 1852356"/>
              <a:gd name="connsiteY4" fmla="*/ 1852356 h 1852411"/>
              <a:gd name="connsiteX5" fmla="*/ 486490 w 1852356"/>
              <a:gd name="connsiteY5" fmla="*/ 1798446 h 1852411"/>
              <a:gd name="connsiteX6" fmla="*/ 198158 w 1852356"/>
              <a:gd name="connsiteY6" fmla="*/ 1654361 h 1852411"/>
              <a:gd name="connsiteX7" fmla="*/ 0 w 1852356"/>
              <a:gd name="connsiteY7" fmla="*/ 926260 h 1852411"/>
              <a:gd name="connsiteX8" fmla="*/ 198812 w 1852356"/>
              <a:gd name="connsiteY8" fmla="*/ 198811 h 1852411"/>
              <a:gd name="connsiteX9" fmla="*/ 926096 w 1852356"/>
              <a:gd name="connsiteY9" fmla="*/ 0 h 185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2356" h="1852411">
                <a:moveTo>
                  <a:pt x="926096" y="0"/>
                </a:moveTo>
                <a:cubicBezTo>
                  <a:pt x="1248082" y="0"/>
                  <a:pt x="1533964" y="77760"/>
                  <a:pt x="1654198" y="198811"/>
                </a:cubicBezTo>
                <a:cubicBezTo>
                  <a:pt x="1774432" y="319862"/>
                  <a:pt x="1852356" y="604928"/>
                  <a:pt x="1852356" y="926913"/>
                </a:cubicBezTo>
                <a:cubicBezTo>
                  <a:pt x="1852356" y="1248899"/>
                  <a:pt x="1774596" y="1533964"/>
                  <a:pt x="1654198" y="1654361"/>
                </a:cubicBezTo>
                <a:cubicBezTo>
                  <a:pt x="1533964" y="1774596"/>
                  <a:pt x="1248082" y="1852356"/>
                  <a:pt x="926096" y="1852356"/>
                </a:cubicBezTo>
                <a:cubicBezTo>
                  <a:pt x="777842" y="1853552"/>
                  <a:pt x="630064" y="1835430"/>
                  <a:pt x="486490" y="1798446"/>
                </a:cubicBezTo>
                <a:cubicBezTo>
                  <a:pt x="359722" y="1763978"/>
                  <a:pt x="257784" y="1714478"/>
                  <a:pt x="198158" y="1654361"/>
                </a:cubicBezTo>
                <a:cubicBezTo>
                  <a:pt x="77760" y="1533964"/>
                  <a:pt x="0" y="1248245"/>
                  <a:pt x="0" y="926260"/>
                </a:cubicBezTo>
                <a:cubicBezTo>
                  <a:pt x="0" y="604274"/>
                  <a:pt x="77760" y="318392"/>
                  <a:pt x="198812" y="198811"/>
                </a:cubicBezTo>
                <a:cubicBezTo>
                  <a:pt x="319862" y="79231"/>
                  <a:pt x="604111" y="0"/>
                  <a:pt x="926096" y="0"/>
                </a:cubicBezTo>
                <a:close/>
              </a:path>
            </a:pathLst>
          </a:custGeom>
        </p:spPr>
        <p:txBody>
          <a:bodyPr wrap="square" anchor="ctr">
            <a:noAutofit/>
          </a:bodyPr>
          <a:lstStyle>
            <a:lvl1pPr marL="0" indent="0" algn="ctr">
              <a:buNone/>
              <a:defRPr sz="1200"/>
            </a:lvl1pPr>
          </a:lstStyle>
          <a:p>
            <a:endParaRPr lang="sr-Latn-RS"/>
          </a:p>
        </p:txBody>
      </p:sp>
    </p:spTree>
    <p:extLst>
      <p:ext uri="{BB962C8B-B14F-4D97-AF65-F5344CB8AC3E}">
        <p14:creationId xmlns:p14="http://schemas.microsoft.com/office/powerpoint/2010/main" val="82496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4 column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2F987-3A15-554F-A2C2-C460D0654B41}"/>
              </a:ext>
            </a:extLst>
          </p:cNvPr>
          <p:cNvSpPr>
            <a:spLocks noGrp="1"/>
          </p:cNvSpPr>
          <p:nvPr>
            <p:ph type="title"/>
          </p:nvPr>
        </p:nvSpPr>
        <p:spPr>
          <a:xfrm>
            <a:off x="491614" y="370291"/>
            <a:ext cx="10465418" cy="827889"/>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18" name="Content Placeholder 6">
            <a:extLst>
              <a:ext uri="{FF2B5EF4-FFF2-40B4-BE49-F238E27FC236}">
                <a16:creationId xmlns:a16="http://schemas.microsoft.com/office/drawing/2014/main" id="{D2AE06F4-0E04-7C4A-A56F-8FDD79FBAA1E}"/>
              </a:ext>
            </a:extLst>
          </p:cNvPr>
          <p:cNvSpPr>
            <a:spLocks noGrp="1"/>
          </p:cNvSpPr>
          <p:nvPr>
            <p:ph sz="quarter" idx="14"/>
          </p:nvPr>
        </p:nvSpPr>
        <p:spPr>
          <a:xfrm>
            <a:off x="8928538" y="1411640"/>
            <a:ext cx="2548759" cy="4926097"/>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1" name="Content Placeholder 6">
            <a:extLst>
              <a:ext uri="{FF2B5EF4-FFF2-40B4-BE49-F238E27FC236}">
                <a16:creationId xmlns:a16="http://schemas.microsoft.com/office/drawing/2014/main" id="{F8EDED9B-98D1-FF49-A4D5-696455904419}"/>
              </a:ext>
            </a:extLst>
          </p:cNvPr>
          <p:cNvSpPr>
            <a:spLocks noGrp="1"/>
          </p:cNvSpPr>
          <p:nvPr>
            <p:ph sz="quarter" idx="15"/>
          </p:nvPr>
        </p:nvSpPr>
        <p:spPr>
          <a:xfrm>
            <a:off x="6116230" y="1411640"/>
            <a:ext cx="2548759" cy="4926097"/>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3" name="Content Placeholder 6">
            <a:extLst>
              <a:ext uri="{FF2B5EF4-FFF2-40B4-BE49-F238E27FC236}">
                <a16:creationId xmlns:a16="http://schemas.microsoft.com/office/drawing/2014/main" id="{748A6C84-0FAE-DA43-9BD9-D3E4AE54DFDD}"/>
              </a:ext>
            </a:extLst>
          </p:cNvPr>
          <p:cNvSpPr>
            <a:spLocks noGrp="1"/>
          </p:cNvSpPr>
          <p:nvPr>
            <p:ph sz="quarter" idx="16"/>
          </p:nvPr>
        </p:nvSpPr>
        <p:spPr>
          <a:xfrm>
            <a:off x="3303922" y="1411640"/>
            <a:ext cx="2548759" cy="4926097"/>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4" name="Content Placeholder 6">
            <a:extLst>
              <a:ext uri="{FF2B5EF4-FFF2-40B4-BE49-F238E27FC236}">
                <a16:creationId xmlns:a16="http://schemas.microsoft.com/office/drawing/2014/main" id="{163B8D8C-0E4E-684C-8C5B-2199FB248261}"/>
              </a:ext>
            </a:extLst>
          </p:cNvPr>
          <p:cNvSpPr>
            <a:spLocks noGrp="1"/>
          </p:cNvSpPr>
          <p:nvPr>
            <p:ph sz="quarter" idx="17"/>
          </p:nvPr>
        </p:nvSpPr>
        <p:spPr>
          <a:xfrm>
            <a:off x="491614" y="1411640"/>
            <a:ext cx="2548759" cy="4926097"/>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338025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1.emf"/><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952407-7325-A441-8EB2-6EAAED60964F}"/>
              </a:ext>
            </a:extLst>
          </p:cNvPr>
          <p:cNvSpPr>
            <a:spLocks noGrp="1"/>
          </p:cNvSpPr>
          <p:nvPr>
            <p:ph type="title"/>
          </p:nvPr>
        </p:nvSpPr>
        <p:spPr>
          <a:xfrm>
            <a:off x="491616" y="370291"/>
            <a:ext cx="10465418" cy="827889"/>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7E3370A8-F6BF-A74C-8677-227BC6985B80}"/>
              </a:ext>
            </a:extLst>
          </p:cNvPr>
          <p:cNvSpPr>
            <a:spLocks noGrp="1"/>
          </p:cNvSpPr>
          <p:nvPr>
            <p:ph type="body" idx="1"/>
          </p:nvPr>
        </p:nvSpPr>
        <p:spPr>
          <a:xfrm>
            <a:off x="491615" y="1411640"/>
            <a:ext cx="10985683" cy="4926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pic>
        <p:nvPicPr>
          <p:cNvPr id="8" name="Picture 7">
            <a:extLst>
              <a:ext uri="{FF2B5EF4-FFF2-40B4-BE49-F238E27FC236}">
                <a16:creationId xmlns:a16="http://schemas.microsoft.com/office/drawing/2014/main" id="{CE6D3C75-5856-3042-844F-12C4EF783DB0}"/>
              </a:ext>
            </a:extLst>
          </p:cNvPr>
          <p:cNvPicPr>
            <a:picLocks noChangeAspect="1"/>
          </p:cNvPicPr>
          <p:nvPr userDrawn="1"/>
        </p:nvPicPr>
        <p:blipFill>
          <a:blip r:embed="rId35"/>
          <a:stretch>
            <a:fillRect/>
          </a:stretch>
        </p:blipFill>
        <p:spPr>
          <a:xfrm>
            <a:off x="11447996" y="234165"/>
            <a:ext cx="504780" cy="504780"/>
          </a:xfrm>
          <a:prstGeom prst="rect">
            <a:avLst/>
          </a:prstGeom>
        </p:spPr>
      </p:pic>
    </p:spTree>
    <p:extLst>
      <p:ext uri="{BB962C8B-B14F-4D97-AF65-F5344CB8AC3E}">
        <p14:creationId xmlns:p14="http://schemas.microsoft.com/office/powerpoint/2010/main" val="2979021305"/>
      </p:ext>
    </p:extLst>
  </p:cSld>
  <p:clrMap bg1="lt1" tx1="dk1" bg2="lt2" tx2="dk2" accent1="accent1" accent2="accent2" accent3="accent3" accent4="accent4" accent5="accent5" accent6="accent6" hlink="hlink" folHlink="folHlink"/>
  <p:sldLayoutIdLst>
    <p:sldLayoutId id="2147483667" r:id="rId1"/>
    <p:sldLayoutId id="2147483658" r:id="rId2"/>
    <p:sldLayoutId id="2147483659" r:id="rId3"/>
    <p:sldLayoutId id="2147483660" r:id="rId4"/>
    <p:sldLayoutId id="2147483672" r:id="rId5"/>
    <p:sldLayoutId id="2147483671" r:id="rId6"/>
    <p:sldLayoutId id="2147483673" r:id="rId7"/>
    <p:sldLayoutId id="2147483674" r:id="rId8"/>
    <p:sldLayoutId id="2147483675" r:id="rId9"/>
    <p:sldLayoutId id="2147483676" r:id="rId10"/>
    <p:sldLayoutId id="2147483689" r:id="rId11"/>
    <p:sldLayoutId id="2147483686" r:id="rId12"/>
    <p:sldLayoutId id="2147483687" r:id="rId13"/>
    <p:sldLayoutId id="2147483663" r:id="rId14"/>
    <p:sldLayoutId id="2147483690" r:id="rId15"/>
    <p:sldLayoutId id="2147483691" r:id="rId16"/>
    <p:sldLayoutId id="2147483677" r:id="rId17"/>
    <p:sldLayoutId id="2147483681" r:id="rId18"/>
    <p:sldLayoutId id="2147483678" r:id="rId19"/>
    <p:sldLayoutId id="2147483711" r:id="rId20"/>
    <p:sldLayoutId id="2147483680" r:id="rId21"/>
    <p:sldLayoutId id="2147483709" r:id="rId22"/>
    <p:sldLayoutId id="2147483682" r:id="rId23"/>
    <p:sldLayoutId id="2147483683" r:id="rId24"/>
    <p:sldLayoutId id="2147483688" r:id="rId25"/>
    <p:sldLayoutId id="2147483684" r:id="rId26"/>
    <p:sldLayoutId id="2147483692" r:id="rId27"/>
    <p:sldLayoutId id="2147483668" r:id="rId28"/>
    <p:sldLayoutId id="2147483669" r:id="rId29"/>
    <p:sldLayoutId id="2147483710" r:id="rId30"/>
    <p:sldLayoutId id="2147483679" r:id="rId31"/>
    <p:sldLayoutId id="2147483693" r:id="rId32"/>
    <p:sldLayoutId id="2147483666" r:id="rId33"/>
  </p:sldLayoutIdLst>
  <p:txStyles>
    <p:titleStyle>
      <a:lvl1pPr algn="l" defTabSz="914400" rtl="0" eaLnBrk="1" latinLnBrk="0" hangingPunct="1">
        <a:lnSpc>
          <a:spcPct val="90000"/>
        </a:lnSpc>
        <a:spcBef>
          <a:spcPct val="0"/>
        </a:spcBef>
        <a:buNone/>
        <a:defRPr sz="3000" b="1" i="0" kern="1200" spc="0">
          <a:solidFill>
            <a:srgbClr val="373A3B"/>
          </a:solidFill>
          <a:latin typeface="Arial" panose="020B0604020202020204" pitchFamily="34" charset="0"/>
          <a:ea typeface="+mj-ea"/>
          <a:cs typeface="+mj-cs"/>
        </a:defRPr>
      </a:lvl1pPr>
    </p:titleStyle>
    <p:bodyStyle>
      <a:lvl1pPr marL="182880" indent="-182880" algn="l" defTabSz="914400" rtl="0" eaLnBrk="1" latinLnBrk="0" hangingPunct="1">
        <a:lnSpc>
          <a:spcPct val="100000"/>
        </a:lnSpc>
        <a:spcBef>
          <a:spcPts val="300"/>
        </a:spcBef>
        <a:spcAft>
          <a:spcPts val="800"/>
        </a:spcAft>
        <a:buClr>
          <a:schemeClr val="accent1"/>
        </a:buClr>
        <a:buFont typeface="Arial" panose="020B0604020202020204" pitchFamily="34" charset="0"/>
        <a:buChar char="•"/>
        <a:defRPr sz="2000" b="0" i="0" kern="1200">
          <a:solidFill>
            <a:srgbClr val="373A3B"/>
          </a:solidFill>
          <a:latin typeface="Arial" panose="020B0604020202020204" pitchFamily="34" charset="0"/>
          <a:ea typeface="+mn-ea"/>
          <a:cs typeface="+mn-cs"/>
        </a:defRPr>
      </a:lvl1pPr>
      <a:lvl2pPr marL="548640" indent="-182880" algn="l" defTabSz="914400" rtl="0" eaLnBrk="1" latinLnBrk="0" hangingPunct="1">
        <a:lnSpc>
          <a:spcPct val="100000"/>
        </a:lnSpc>
        <a:spcBef>
          <a:spcPts val="300"/>
        </a:spcBef>
        <a:spcAft>
          <a:spcPts val="800"/>
        </a:spcAft>
        <a:buClr>
          <a:schemeClr val="accent1"/>
        </a:buClr>
        <a:buSzPct val="100000"/>
        <a:buFont typeface="System Font Regular"/>
        <a:buChar char="‣"/>
        <a:defRPr sz="2000" b="0" i="0" kern="1200">
          <a:solidFill>
            <a:srgbClr val="373A3B"/>
          </a:solidFill>
          <a:latin typeface="Arial" panose="020B0604020202020204" pitchFamily="34" charset="0"/>
          <a:ea typeface="+mn-ea"/>
          <a:cs typeface="+mn-cs"/>
        </a:defRPr>
      </a:lvl2pPr>
      <a:lvl3pPr marL="914400" indent="-182880" algn="l" defTabSz="914400" rtl="0" eaLnBrk="1" latinLnBrk="0" hangingPunct="1">
        <a:lnSpc>
          <a:spcPct val="100000"/>
        </a:lnSpc>
        <a:spcBef>
          <a:spcPts val="300"/>
        </a:spcBef>
        <a:spcAft>
          <a:spcPts val="800"/>
        </a:spcAft>
        <a:buClr>
          <a:schemeClr val="accent1"/>
        </a:buClr>
        <a:buFont typeface="Arial" panose="020B0604020202020204" pitchFamily="34" charset="0"/>
        <a:buChar char="•"/>
        <a:defRPr sz="2000" b="0" i="0" kern="1200">
          <a:solidFill>
            <a:srgbClr val="373A3B"/>
          </a:solidFill>
          <a:latin typeface="Arial" panose="020B0604020202020204" pitchFamily="34" charset="0"/>
          <a:ea typeface="+mn-ea"/>
          <a:cs typeface="+mn-cs"/>
        </a:defRPr>
      </a:lvl3pPr>
      <a:lvl4pPr marL="1280160" indent="-182880" algn="l" defTabSz="914400" rtl="0" eaLnBrk="1" latinLnBrk="0" hangingPunct="1">
        <a:lnSpc>
          <a:spcPct val="100000"/>
        </a:lnSpc>
        <a:spcBef>
          <a:spcPts val="300"/>
        </a:spcBef>
        <a:spcAft>
          <a:spcPts val="800"/>
        </a:spcAft>
        <a:buClr>
          <a:schemeClr val="accent1"/>
        </a:buClr>
        <a:buFont typeface="Arial" panose="020B0604020202020204" pitchFamily="34" charset="0"/>
        <a:buChar char="•"/>
        <a:defRPr sz="2000" b="0" i="0" kern="1200">
          <a:solidFill>
            <a:srgbClr val="373A3B"/>
          </a:solidFill>
          <a:latin typeface="Arial" panose="020B0604020202020204" pitchFamily="34" charset="0"/>
          <a:ea typeface="+mn-ea"/>
          <a:cs typeface="+mn-cs"/>
        </a:defRPr>
      </a:lvl4pPr>
      <a:lvl5pPr marL="1645920" indent="-182880" algn="l" defTabSz="914400" rtl="0" eaLnBrk="1" latinLnBrk="0" hangingPunct="1">
        <a:lnSpc>
          <a:spcPct val="100000"/>
        </a:lnSpc>
        <a:spcBef>
          <a:spcPts val="300"/>
        </a:spcBef>
        <a:spcAft>
          <a:spcPts val="800"/>
        </a:spcAft>
        <a:buClr>
          <a:schemeClr val="accent1"/>
        </a:buClr>
        <a:buFont typeface="Arial" panose="020B0604020202020204" pitchFamily="34" charset="0"/>
        <a:buChar char="•"/>
        <a:defRPr sz="2000" b="0" i="0" kern="1200">
          <a:solidFill>
            <a:srgbClr val="373A3B"/>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952407-7325-A441-8EB2-6EAAED60964F}"/>
              </a:ext>
            </a:extLst>
          </p:cNvPr>
          <p:cNvSpPr>
            <a:spLocks noGrp="1"/>
          </p:cNvSpPr>
          <p:nvPr>
            <p:ph type="title"/>
          </p:nvPr>
        </p:nvSpPr>
        <p:spPr>
          <a:xfrm>
            <a:off x="491616" y="370291"/>
            <a:ext cx="10465418" cy="827889"/>
          </a:xfrm>
          <a:prstGeom prst="rect">
            <a:avLst/>
          </a:prstGeom>
        </p:spPr>
        <p:txBody>
          <a:bodyPr vert="horz" lIns="91440" tIns="45720" rIns="91440" bIns="45720" rtlCol="0" anchor="b">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7E3370A8-F6BF-A74C-8677-227BC6985B80}"/>
              </a:ext>
            </a:extLst>
          </p:cNvPr>
          <p:cNvSpPr>
            <a:spLocks noGrp="1"/>
          </p:cNvSpPr>
          <p:nvPr>
            <p:ph type="body" idx="1"/>
          </p:nvPr>
        </p:nvSpPr>
        <p:spPr>
          <a:xfrm>
            <a:off x="491615" y="1411640"/>
            <a:ext cx="10985683" cy="4926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pic>
        <p:nvPicPr>
          <p:cNvPr id="8" name="Picture 7">
            <a:extLst>
              <a:ext uri="{FF2B5EF4-FFF2-40B4-BE49-F238E27FC236}">
                <a16:creationId xmlns:a16="http://schemas.microsoft.com/office/drawing/2014/main" id="{CE6D3C75-5856-3042-844F-12C4EF783DB0}"/>
              </a:ext>
            </a:extLst>
          </p:cNvPr>
          <p:cNvPicPr>
            <a:picLocks noChangeAspect="1"/>
          </p:cNvPicPr>
          <p:nvPr/>
        </p:nvPicPr>
        <p:blipFill>
          <a:blip r:embed="rId36"/>
          <a:stretch>
            <a:fillRect/>
          </a:stretch>
        </p:blipFill>
        <p:spPr>
          <a:xfrm>
            <a:off x="11447996" y="234165"/>
            <a:ext cx="504780" cy="504780"/>
          </a:xfrm>
          <a:prstGeom prst="rect">
            <a:avLst/>
          </a:prstGeom>
        </p:spPr>
      </p:pic>
      <p:pic>
        <p:nvPicPr>
          <p:cNvPr id="5" name="Picture 4">
            <a:extLst>
              <a:ext uri="{FF2B5EF4-FFF2-40B4-BE49-F238E27FC236}">
                <a16:creationId xmlns:a16="http://schemas.microsoft.com/office/drawing/2014/main" id="{9C56B764-B408-2649-885D-59982AFA5988}"/>
              </a:ext>
            </a:extLst>
          </p:cNvPr>
          <p:cNvPicPr>
            <a:picLocks noChangeAspect="1"/>
          </p:cNvPicPr>
          <p:nvPr userDrawn="1"/>
        </p:nvPicPr>
        <p:blipFill>
          <a:blip r:embed="rId36"/>
          <a:stretch>
            <a:fillRect/>
          </a:stretch>
        </p:blipFill>
        <p:spPr>
          <a:xfrm>
            <a:off x="11447996" y="234165"/>
            <a:ext cx="504780" cy="504780"/>
          </a:xfrm>
          <a:prstGeom prst="rect">
            <a:avLst/>
          </a:prstGeom>
        </p:spPr>
      </p:pic>
    </p:spTree>
    <p:extLst>
      <p:ext uri="{BB962C8B-B14F-4D97-AF65-F5344CB8AC3E}">
        <p14:creationId xmlns:p14="http://schemas.microsoft.com/office/powerpoint/2010/main" val="3796976669"/>
      </p:ext>
    </p:extLst>
  </p:cSld>
  <p:clrMap bg1="lt1" tx1="dk1" bg2="lt2" tx2="dk2" accent1="accent1" accent2="accent2" accent3="accent3" accent4="accent4" accent5="accent5" accent6="accent6" hlink="hlink" folHlink="folHlink"/>
  <p:sldLayoutIdLst>
    <p:sldLayoutId id="2147483805"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82"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 id="2147483781" r:id="rId34"/>
  </p:sldLayoutIdLst>
  <p:txStyles>
    <p:titleStyle>
      <a:lvl1pPr algn="l" defTabSz="914400" rtl="0" eaLnBrk="1" latinLnBrk="0" hangingPunct="1">
        <a:lnSpc>
          <a:spcPct val="90000"/>
        </a:lnSpc>
        <a:spcBef>
          <a:spcPct val="0"/>
        </a:spcBef>
        <a:buNone/>
        <a:defRPr sz="3000" b="1" i="0" kern="1200" spc="0">
          <a:solidFill>
            <a:srgbClr val="373A3B"/>
          </a:solidFill>
          <a:latin typeface="Arial" panose="020B0604020202020204" pitchFamily="34" charset="0"/>
          <a:ea typeface="+mj-ea"/>
          <a:cs typeface="+mj-cs"/>
        </a:defRPr>
      </a:lvl1pPr>
    </p:titleStyle>
    <p:bodyStyle>
      <a:lvl1pPr marL="182880" indent="-182880" algn="l" defTabSz="914400" rtl="0" eaLnBrk="1" latinLnBrk="0" hangingPunct="1">
        <a:lnSpc>
          <a:spcPct val="100000"/>
        </a:lnSpc>
        <a:spcBef>
          <a:spcPts val="300"/>
        </a:spcBef>
        <a:spcAft>
          <a:spcPts val="800"/>
        </a:spcAft>
        <a:buClr>
          <a:schemeClr val="accent1"/>
        </a:buClr>
        <a:buFont typeface="Arial" panose="020B0604020202020204" pitchFamily="34" charset="0"/>
        <a:buChar char="•"/>
        <a:defRPr sz="2000" b="0" i="0" kern="1200">
          <a:solidFill>
            <a:srgbClr val="373A3B"/>
          </a:solidFill>
          <a:latin typeface="Arial" panose="020B0604020202020204" pitchFamily="34" charset="0"/>
          <a:ea typeface="+mn-ea"/>
          <a:cs typeface="+mn-cs"/>
        </a:defRPr>
      </a:lvl1pPr>
      <a:lvl2pPr marL="548640" indent="-182880" algn="l" defTabSz="914400" rtl="0" eaLnBrk="1" latinLnBrk="0" hangingPunct="1">
        <a:lnSpc>
          <a:spcPct val="100000"/>
        </a:lnSpc>
        <a:spcBef>
          <a:spcPts val="300"/>
        </a:spcBef>
        <a:spcAft>
          <a:spcPts val="800"/>
        </a:spcAft>
        <a:buClr>
          <a:schemeClr val="accent1"/>
        </a:buClr>
        <a:buSzPct val="100000"/>
        <a:buFont typeface="System Font Regular"/>
        <a:buChar char="‣"/>
        <a:defRPr sz="2000" b="0" i="0" kern="1200">
          <a:solidFill>
            <a:srgbClr val="373A3B"/>
          </a:solidFill>
          <a:latin typeface="Arial" panose="020B0604020202020204" pitchFamily="34" charset="0"/>
          <a:ea typeface="+mn-ea"/>
          <a:cs typeface="+mn-cs"/>
        </a:defRPr>
      </a:lvl2pPr>
      <a:lvl3pPr marL="914400" indent="-182880" algn="l" defTabSz="914400" rtl="0" eaLnBrk="1" latinLnBrk="0" hangingPunct="1">
        <a:lnSpc>
          <a:spcPct val="100000"/>
        </a:lnSpc>
        <a:spcBef>
          <a:spcPts val="300"/>
        </a:spcBef>
        <a:spcAft>
          <a:spcPts val="800"/>
        </a:spcAft>
        <a:buClr>
          <a:schemeClr val="accent1"/>
        </a:buClr>
        <a:buFont typeface="Arial" panose="020B0604020202020204" pitchFamily="34" charset="0"/>
        <a:buChar char="•"/>
        <a:defRPr sz="2000" b="0" i="0" kern="1200">
          <a:solidFill>
            <a:srgbClr val="373A3B"/>
          </a:solidFill>
          <a:latin typeface="Arial" panose="020B0604020202020204" pitchFamily="34" charset="0"/>
          <a:ea typeface="+mn-ea"/>
          <a:cs typeface="+mn-cs"/>
        </a:defRPr>
      </a:lvl3pPr>
      <a:lvl4pPr marL="1280160" indent="-182880" algn="l" defTabSz="914400" rtl="0" eaLnBrk="1" latinLnBrk="0" hangingPunct="1">
        <a:lnSpc>
          <a:spcPct val="100000"/>
        </a:lnSpc>
        <a:spcBef>
          <a:spcPts val="300"/>
        </a:spcBef>
        <a:spcAft>
          <a:spcPts val="800"/>
        </a:spcAft>
        <a:buClr>
          <a:schemeClr val="accent1"/>
        </a:buClr>
        <a:buFont typeface="Arial" panose="020B0604020202020204" pitchFamily="34" charset="0"/>
        <a:buChar char="•"/>
        <a:defRPr sz="2000" b="0" i="0" kern="1200">
          <a:solidFill>
            <a:srgbClr val="373A3B"/>
          </a:solidFill>
          <a:latin typeface="Arial" panose="020B0604020202020204" pitchFamily="34" charset="0"/>
          <a:ea typeface="+mn-ea"/>
          <a:cs typeface="+mn-cs"/>
        </a:defRPr>
      </a:lvl4pPr>
      <a:lvl5pPr marL="1645920" indent="-182880" algn="l" defTabSz="914400" rtl="0" eaLnBrk="1" latinLnBrk="0" hangingPunct="1">
        <a:lnSpc>
          <a:spcPct val="100000"/>
        </a:lnSpc>
        <a:spcBef>
          <a:spcPts val="300"/>
        </a:spcBef>
        <a:spcAft>
          <a:spcPts val="800"/>
        </a:spcAft>
        <a:buClr>
          <a:schemeClr val="accent1"/>
        </a:buClr>
        <a:buFont typeface="Arial" panose="020B0604020202020204" pitchFamily="34" charset="0"/>
        <a:buChar char="•"/>
        <a:defRPr sz="2000" b="0" i="0" kern="1200">
          <a:solidFill>
            <a:srgbClr val="373A3B"/>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5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7.xml"/><Relationship Id="rId5" Type="http://schemas.openxmlformats.org/officeDocument/2006/relationships/image" Target="../media/image45.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7.xml"/><Relationship Id="rId5" Type="http://schemas.openxmlformats.org/officeDocument/2006/relationships/image" Target="../media/image46.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7.xml"/><Relationship Id="rId5" Type="http://schemas.openxmlformats.org/officeDocument/2006/relationships/image" Target="../media/image47.png"/><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5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5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5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1.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5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5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2.svg"/></Relationships>
</file>

<file path=ppt/slides/_rels/slide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57.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svg"/><Relationship Id="rId2" Type="http://schemas.openxmlformats.org/officeDocument/2006/relationships/notesSlide" Target="../notesSlides/notesSlide19.xml"/><Relationship Id="rId1" Type="http://schemas.openxmlformats.org/officeDocument/2006/relationships/slideLayout" Target="../slideLayouts/slideLayout57.xml"/><Relationship Id="rId6" Type="http://schemas.openxmlformats.org/officeDocument/2006/relationships/image" Target="../media/image34.png"/><Relationship Id="rId5" Type="http://schemas.openxmlformats.org/officeDocument/2006/relationships/image" Target="../media/image55.png"/><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5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2.sv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5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5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2.sv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57.xml"/><Relationship Id="rId5" Type="http://schemas.openxmlformats.org/officeDocument/2006/relationships/image" Target="../media/image61.png"/><Relationship Id="rId4" Type="http://schemas.openxmlformats.org/officeDocument/2006/relationships/image" Target="../media/image60.sv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57.xml"/><Relationship Id="rId5" Type="http://schemas.openxmlformats.org/officeDocument/2006/relationships/image" Target="../media/image62.png"/><Relationship Id="rId4" Type="http://schemas.openxmlformats.org/officeDocument/2006/relationships/image" Target="../media/image60.sv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5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0.sv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57.xml"/><Relationship Id="rId5" Type="http://schemas.openxmlformats.org/officeDocument/2006/relationships/image" Target="../media/image64.png"/><Relationship Id="rId4" Type="http://schemas.openxmlformats.org/officeDocument/2006/relationships/image" Target="../media/image60.sv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5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60.sv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57.xml"/><Relationship Id="rId5" Type="http://schemas.openxmlformats.org/officeDocument/2006/relationships/image" Target="../media/image65.jpeg"/><Relationship Id="rId4" Type="http://schemas.openxmlformats.org/officeDocument/2006/relationships/image" Target="../media/image60.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5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60.svg"/></Relationships>
</file>

<file path=ppt/slides/_rels/slide3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9.png"/><Relationship Id="rId7"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3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21.svg"/><Relationship Id="rId11" Type="http://schemas.openxmlformats.org/officeDocument/2006/relationships/image" Target="../media/image26.svg"/><Relationship Id="rId5" Type="http://schemas.openxmlformats.org/officeDocument/2006/relationships/image" Target="../media/image20.pn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7.xml"/><Relationship Id="rId5" Type="http://schemas.openxmlformats.org/officeDocument/2006/relationships/image" Target="../media/image33.png"/><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57.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2.sv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5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A2B66-6F58-254D-BAC6-360AB3777695}"/>
              </a:ext>
            </a:extLst>
          </p:cNvPr>
          <p:cNvSpPr>
            <a:spLocks noGrp="1"/>
          </p:cNvSpPr>
          <p:nvPr>
            <p:ph type="body" sz="quarter" idx="11"/>
          </p:nvPr>
        </p:nvSpPr>
        <p:spPr>
          <a:xfrm>
            <a:off x="661777" y="4865768"/>
            <a:ext cx="6503987" cy="518851"/>
          </a:xfrm>
        </p:spPr>
        <p:txBody>
          <a:bodyPr vert="horz" lIns="91440" tIns="45720" rIns="91440" bIns="45720" rtlCol="0" anchor="t">
            <a:noAutofit/>
          </a:bodyPr>
          <a:lstStyle/>
          <a:p>
            <a:r>
              <a:rPr lang="en-US">
                <a:latin typeface="Arial"/>
                <a:cs typeface="Arial"/>
              </a:rPr>
              <a:t>Joanna </a:t>
            </a:r>
            <a:r>
              <a:rPr lang="en-US" err="1">
                <a:latin typeface="Arial"/>
                <a:cs typeface="Arial"/>
              </a:rPr>
              <a:t>Suau</a:t>
            </a:r>
            <a:r>
              <a:rPr lang="en-US">
                <a:latin typeface="Arial"/>
                <a:cs typeface="Arial"/>
              </a:rPr>
              <a:t>, Developer Educator at Infobip</a:t>
            </a:r>
            <a:br>
              <a:rPr lang="en-US">
                <a:latin typeface="Arial"/>
                <a:cs typeface="Arial"/>
              </a:rPr>
            </a:br>
            <a:br>
              <a:rPr lang="en-US">
                <a:latin typeface="Arial"/>
                <a:cs typeface="Arial"/>
              </a:rPr>
            </a:br>
            <a:endParaRPr lang="en-US">
              <a:cs typeface="Arial"/>
            </a:endParaRPr>
          </a:p>
        </p:txBody>
      </p:sp>
      <p:sp>
        <p:nvSpPr>
          <p:cNvPr id="9" name="Rectangle 8">
            <a:extLst>
              <a:ext uri="{FF2B5EF4-FFF2-40B4-BE49-F238E27FC236}">
                <a16:creationId xmlns:a16="http://schemas.microsoft.com/office/drawing/2014/main" id="{9943F0D0-745F-69DA-D916-03109129C971}"/>
              </a:ext>
            </a:extLst>
          </p:cNvPr>
          <p:cNvSpPr/>
          <p:nvPr/>
        </p:nvSpPr>
        <p:spPr>
          <a:xfrm>
            <a:off x="463138" y="507669"/>
            <a:ext cx="2448296" cy="2032659"/>
          </a:xfrm>
          <a:prstGeom prst="rect">
            <a:avLst/>
          </a:prstGeom>
          <a:solidFill>
            <a:schemeClr val="bg1"/>
          </a:solidFill>
          <a:ln>
            <a:solidFill>
              <a:schemeClr val="bg1"/>
            </a:solidFill>
          </a:ln>
        </p:spPr>
        <p:txBody>
          <a:bodyPr rtlCol="0" anchor="ctr">
            <a:spAutoFit/>
          </a:bodyPr>
          <a:lstStyle/>
          <a:p>
            <a:pPr algn="l"/>
            <a:endParaRPr lang="en-GB" b="1">
              <a:solidFill>
                <a:srgbClr val="373A3B"/>
              </a:solidFill>
            </a:endParaRPr>
          </a:p>
        </p:txBody>
      </p:sp>
      <p:sp>
        <p:nvSpPr>
          <p:cNvPr id="5" name="TextBox 4">
            <a:extLst>
              <a:ext uri="{FF2B5EF4-FFF2-40B4-BE49-F238E27FC236}">
                <a16:creationId xmlns:a16="http://schemas.microsoft.com/office/drawing/2014/main" id="{D16B6027-B13E-CA51-06AB-8014740E2DBC}"/>
              </a:ext>
            </a:extLst>
          </p:cNvPr>
          <p:cNvSpPr txBox="1"/>
          <p:nvPr/>
        </p:nvSpPr>
        <p:spPr>
          <a:xfrm>
            <a:off x="660351" y="2003661"/>
            <a:ext cx="8197015" cy="16516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3600" b="1">
                <a:ea typeface="+mn-lt"/>
                <a:cs typeface="+mn-lt"/>
              </a:rPr>
              <a:t>Why docs-as-code peer review should be part of your dev cycle</a:t>
            </a:r>
            <a:endParaRPr lang="en-GB" sz="3600">
              <a:ea typeface="+mn-lt"/>
              <a:cs typeface="+mn-lt"/>
            </a:endParaRPr>
          </a:p>
        </p:txBody>
      </p:sp>
    </p:spTree>
    <p:extLst>
      <p:ext uri="{BB962C8B-B14F-4D97-AF65-F5344CB8AC3E}">
        <p14:creationId xmlns:p14="http://schemas.microsoft.com/office/powerpoint/2010/main" val="237900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latin typeface="Arial"/>
                <a:cs typeface="Arial"/>
              </a:rPr>
              <a:t>The problem with the traditional review</a:t>
            </a:r>
            <a:endParaRPr lang="en-US" b="0">
              <a:latin typeface="Arial"/>
              <a:cs typeface="Arial"/>
            </a:endParaRPr>
          </a:p>
          <a:p>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a:off x="1056142" y="1160355"/>
            <a:ext cx="7259358" cy="36192"/>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070" y="493287"/>
            <a:ext cx="629265" cy="639098"/>
          </a:xfrm>
          <a:prstGeom prst="rect">
            <a:avLst/>
          </a:prstGeom>
        </p:spPr>
      </p:pic>
      <p:pic>
        <p:nvPicPr>
          <p:cNvPr id="12" name="Graphic 11">
            <a:extLst>
              <a:ext uri="{FF2B5EF4-FFF2-40B4-BE49-F238E27FC236}">
                <a16:creationId xmlns:a16="http://schemas.microsoft.com/office/drawing/2014/main" id="{70DA6FE0-9283-7DAB-A4FB-A50960BE0D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40142" y="1950406"/>
            <a:ext cx="1572064" cy="1572064"/>
          </a:xfrm>
          <a:prstGeom prst="rect">
            <a:avLst/>
          </a:prstGeom>
        </p:spPr>
      </p:pic>
      <p:sp>
        <p:nvSpPr>
          <p:cNvPr id="2" name="TextBox 1">
            <a:extLst>
              <a:ext uri="{FF2B5EF4-FFF2-40B4-BE49-F238E27FC236}">
                <a16:creationId xmlns:a16="http://schemas.microsoft.com/office/drawing/2014/main" id="{D73011E2-3E13-6A73-8158-CCA92290B849}"/>
              </a:ext>
            </a:extLst>
          </p:cNvPr>
          <p:cNvSpPr txBox="1"/>
          <p:nvPr/>
        </p:nvSpPr>
        <p:spPr>
          <a:xfrm>
            <a:off x="2783840" y="3230880"/>
            <a:ext cx="61468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Not easy to incorporate multiple reviewers' feedback</a:t>
            </a:r>
            <a:r>
              <a:rPr lang="en-US" sz="2000">
                <a:cs typeface="Arial"/>
              </a:rPr>
              <a:t>​</a:t>
            </a:r>
          </a:p>
        </p:txBody>
      </p:sp>
      <p:pic>
        <p:nvPicPr>
          <p:cNvPr id="4" name="Picture 4">
            <a:extLst>
              <a:ext uri="{FF2B5EF4-FFF2-40B4-BE49-F238E27FC236}">
                <a16:creationId xmlns:a16="http://schemas.microsoft.com/office/drawing/2014/main" id="{D0628521-9466-4F82-E967-B5A235B04C94}"/>
              </a:ext>
            </a:extLst>
          </p:cNvPr>
          <p:cNvPicPr>
            <a:picLocks noChangeAspect="1"/>
          </p:cNvPicPr>
          <p:nvPr/>
        </p:nvPicPr>
        <p:blipFill>
          <a:blip r:embed="rId7"/>
          <a:stretch>
            <a:fillRect/>
          </a:stretch>
        </p:blipFill>
        <p:spPr>
          <a:xfrm>
            <a:off x="3754120" y="3665220"/>
            <a:ext cx="4145280" cy="3108960"/>
          </a:xfrm>
          <a:prstGeom prst="rect">
            <a:avLst/>
          </a:prstGeom>
        </p:spPr>
      </p:pic>
    </p:spTree>
    <p:extLst>
      <p:ext uri="{BB962C8B-B14F-4D97-AF65-F5344CB8AC3E}">
        <p14:creationId xmlns:p14="http://schemas.microsoft.com/office/powerpoint/2010/main" val="2662149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3263326" y="1254858"/>
            <a:ext cx="7403765" cy="723301"/>
          </a:xfrm>
        </p:spPr>
        <p:txBody>
          <a:bodyPr/>
          <a:lstStyle/>
          <a:p>
            <a:r>
              <a:rPr lang="en-US">
                <a:latin typeface="Arial"/>
                <a:cs typeface="Arial"/>
              </a:rPr>
              <a:t>Is docs-as-code the answer?</a:t>
            </a:r>
            <a:endParaRPr lang="en-US">
              <a:cs typeface="Arial" panose="020B0604020202020204" pitchFamily="34" charset="0"/>
            </a:endParaRPr>
          </a:p>
          <a:p>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flipV="1">
            <a:off x="2224924" y="1133482"/>
            <a:ext cx="7641178" cy="9036"/>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10987" y="441723"/>
            <a:ext cx="629265" cy="639098"/>
          </a:xfrm>
          <a:prstGeom prst="rect">
            <a:avLst/>
          </a:prstGeom>
        </p:spPr>
      </p:pic>
      <p:pic>
        <p:nvPicPr>
          <p:cNvPr id="2" name="Picture 1" descr="A cartoon character with a rainbow&#10;&#10;Description automatically generated">
            <a:extLst>
              <a:ext uri="{FF2B5EF4-FFF2-40B4-BE49-F238E27FC236}">
                <a16:creationId xmlns:a16="http://schemas.microsoft.com/office/drawing/2014/main" id="{5EE426EF-1669-1E03-DAAE-4B16ACF3EC64}"/>
              </a:ext>
            </a:extLst>
          </p:cNvPr>
          <p:cNvPicPr>
            <a:picLocks noChangeAspect="1"/>
          </p:cNvPicPr>
          <p:nvPr/>
        </p:nvPicPr>
        <p:blipFill>
          <a:blip r:embed="rId5"/>
          <a:stretch>
            <a:fillRect/>
          </a:stretch>
        </p:blipFill>
        <p:spPr>
          <a:xfrm>
            <a:off x="3392129" y="2593624"/>
            <a:ext cx="5063612" cy="3799435"/>
          </a:xfrm>
          <a:prstGeom prst="rect">
            <a:avLst/>
          </a:prstGeom>
        </p:spPr>
      </p:pic>
    </p:spTree>
    <p:extLst>
      <p:ext uri="{BB962C8B-B14F-4D97-AF65-F5344CB8AC3E}">
        <p14:creationId xmlns:p14="http://schemas.microsoft.com/office/powerpoint/2010/main" val="254146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latin typeface="Arial"/>
                <a:cs typeface="Arial"/>
              </a:rPr>
              <a:t>Docs-as-code in a nutshell</a:t>
            </a:r>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a:off x="1056142" y="1164994"/>
            <a:ext cx="5099414" cy="3773"/>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070" y="493287"/>
            <a:ext cx="629265" cy="639098"/>
          </a:xfrm>
          <a:prstGeom prst="rect">
            <a:avLst/>
          </a:prstGeom>
        </p:spPr>
      </p:pic>
      <p:pic>
        <p:nvPicPr>
          <p:cNvPr id="12" name="Picture 12" descr="A picture containing text&#10;&#10;Description automatically generated">
            <a:extLst>
              <a:ext uri="{FF2B5EF4-FFF2-40B4-BE49-F238E27FC236}">
                <a16:creationId xmlns:a16="http://schemas.microsoft.com/office/drawing/2014/main" id="{A443B71E-CA48-0DCE-3B74-47C611779FBD}"/>
              </a:ext>
            </a:extLst>
          </p:cNvPr>
          <p:cNvPicPr>
            <a:picLocks noChangeAspect="1"/>
          </p:cNvPicPr>
          <p:nvPr/>
        </p:nvPicPr>
        <p:blipFill>
          <a:blip r:embed="rId5"/>
          <a:stretch>
            <a:fillRect/>
          </a:stretch>
        </p:blipFill>
        <p:spPr>
          <a:xfrm>
            <a:off x="2522210" y="1712269"/>
            <a:ext cx="6359694" cy="4767983"/>
          </a:xfrm>
          <a:prstGeom prst="ellipse">
            <a:avLst/>
          </a:prstGeom>
          <a:ln>
            <a:noFill/>
          </a:ln>
          <a:effectLst>
            <a:softEdge rad="112500"/>
          </a:effectLst>
        </p:spPr>
      </p:pic>
    </p:spTree>
    <p:extLst>
      <p:ext uri="{BB962C8B-B14F-4D97-AF65-F5344CB8AC3E}">
        <p14:creationId xmlns:p14="http://schemas.microsoft.com/office/powerpoint/2010/main" val="3535494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latin typeface="Arial"/>
                <a:cs typeface="Arial"/>
              </a:rPr>
              <a:t>Docs-as-code in a nutshell</a:t>
            </a:r>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a:off x="1056142" y="1164994"/>
            <a:ext cx="5099414" cy="3773"/>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070" y="493287"/>
            <a:ext cx="629265" cy="639098"/>
          </a:xfrm>
          <a:prstGeom prst="rect">
            <a:avLst/>
          </a:prstGeom>
        </p:spPr>
      </p:pic>
      <p:pic>
        <p:nvPicPr>
          <p:cNvPr id="10" name="Picture 11" descr="Graphical user interface, text, application, email, website&#10;&#10;Description automatically generated">
            <a:extLst>
              <a:ext uri="{FF2B5EF4-FFF2-40B4-BE49-F238E27FC236}">
                <a16:creationId xmlns:a16="http://schemas.microsoft.com/office/drawing/2014/main" id="{271EB832-78BF-0445-1C8A-6759DF71B804}"/>
              </a:ext>
            </a:extLst>
          </p:cNvPr>
          <p:cNvPicPr>
            <a:picLocks noChangeAspect="1"/>
          </p:cNvPicPr>
          <p:nvPr/>
        </p:nvPicPr>
        <p:blipFill>
          <a:blip r:embed="rId5"/>
          <a:stretch>
            <a:fillRect/>
          </a:stretch>
        </p:blipFill>
        <p:spPr>
          <a:xfrm>
            <a:off x="1378020" y="3050668"/>
            <a:ext cx="9557024" cy="2469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1449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latin typeface="Arial"/>
                <a:cs typeface="Arial"/>
              </a:rPr>
              <a:t>Key aspects of docs-as-code</a:t>
            </a:r>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a:off x="1056142" y="1164994"/>
            <a:ext cx="5574282" cy="9295"/>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070" y="493287"/>
            <a:ext cx="629265" cy="639098"/>
          </a:xfrm>
          <a:prstGeom prst="rect">
            <a:avLst/>
          </a:prstGeom>
        </p:spPr>
      </p:pic>
      <p:pic>
        <p:nvPicPr>
          <p:cNvPr id="4" name="Graphic 1">
            <a:extLst>
              <a:ext uri="{FF2B5EF4-FFF2-40B4-BE49-F238E27FC236}">
                <a16:creationId xmlns:a16="http://schemas.microsoft.com/office/drawing/2014/main" id="{1D4D9CEE-669D-1296-0801-21F2A21591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3022" y="2895286"/>
            <a:ext cx="1389184" cy="1389184"/>
          </a:xfrm>
          <a:prstGeom prst="rect">
            <a:avLst/>
          </a:prstGeom>
        </p:spPr>
      </p:pic>
      <p:sp>
        <p:nvSpPr>
          <p:cNvPr id="8" name="TextBox 7">
            <a:extLst>
              <a:ext uri="{FF2B5EF4-FFF2-40B4-BE49-F238E27FC236}">
                <a16:creationId xmlns:a16="http://schemas.microsoft.com/office/drawing/2014/main" id="{F4AF8AC6-DCD8-5888-0EC4-FD9AF5F6DE65}"/>
              </a:ext>
            </a:extLst>
          </p:cNvPr>
          <p:cNvSpPr txBox="1"/>
          <p:nvPr/>
        </p:nvSpPr>
        <p:spPr>
          <a:xfrm>
            <a:off x="183323" y="3849756"/>
            <a:ext cx="5724937" cy="612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GB" sz="2000">
                <a:latin typeface="Arial"/>
                <a:ea typeface="Arial"/>
                <a:cs typeface="Arial"/>
              </a:rPr>
              <a:t>Typically written in plain text format</a:t>
            </a:r>
            <a:r>
              <a:rPr lang="en-US" sz="2000">
                <a:latin typeface="Arial"/>
                <a:ea typeface="Arial"/>
                <a:cs typeface="Arial"/>
              </a:rPr>
              <a:t>​</a:t>
            </a:r>
            <a:endParaRPr lang="en-GB" sz="2000">
              <a:cs typeface="Arial"/>
            </a:endParaRPr>
          </a:p>
        </p:txBody>
      </p:sp>
      <p:pic>
        <p:nvPicPr>
          <p:cNvPr id="2" name="Picture 1" descr="A screenshot of a computer&#10;&#10;Description automatically generated">
            <a:extLst>
              <a:ext uri="{FF2B5EF4-FFF2-40B4-BE49-F238E27FC236}">
                <a16:creationId xmlns:a16="http://schemas.microsoft.com/office/drawing/2014/main" id="{2C6B1B62-1F66-EE48-042C-A315EE8501DF}"/>
              </a:ext>
            </a:extLst>
          </p:cNvPr>
          <p:cNvPicPr>
            <a:picLocks noChangeAspect="1"/>
          </p:cNvPicPr>
          <p:nvPr/>
        </p:nvPicPr>
        <p:blipFill>
          <a:blip r:embed="rId7"/>
          <a:stretch>
            <a:fillRect/>
          </a:stretch>
        </p:blipFill>
        <p:spPr>
          <a:xfrm>
            <a:off x="4704608" y="2666673"/>
            <a:ext cx="8522524" cy="4028368"/>
          </a:xfrm>
          <a:prstGeom prst="rect">
            <a:avLst/>
          </a:prstGeom>
        </p:spPr>
      </p:pic>
    </p:spTree>
    <p:extLst>
      <p:ext uri="{BB962C8B-B14F-4D97-AF65-F5344CB8AC3E}">
        <p14:creationId xmlns:p14="http://schemas.microsoft.com/office/powerpoint/2010/main" val="413755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latin typeface="Arial"/>
                <a:cs typeface="Arial"/>
              </a:rPr>
              <a:t>Key aspects of docs-as-code</a:t>
            </a:r>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a:off x="1056142" y="1164994"/>
            <a:ext cx="5574282" cy="9295"/>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070" y="493287"/>
            <a:ext cx="629265" cy="639098"/>
          </a:xfrm>
          <a:prstGeom prst="rect">
            <a:avLst/>
          </a:prstGeom>
        </p:spPr>
      </p:pic>
      <p:pic>
        <p:nvPicPr>
          <p:cNvPr id="4" name="Graphic 1">
            <a:extLst>
              <a:ext uri="{FF2B5EF4-FFF2-40B4-BE49-F238E27FC236}">
                <a16:creationId xmlns:a16="http://schemas.microsoft.com/office/drawing/2014/main" id="{1D4D9CEE-669D-1296-0801-21F2A21591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31582" y="1950406"/>
            <a:ext cx="1582224" cy="1572064"/>
          </a:xfrm>
          <a:prstGeom prst="rect">
            <a:avLst/>
          </a:prstGeom>
        </p:spPr>
      </p:pic>
      <p:sp>
        <p:nvSpPr>
          <p:cNvPr id="8" name="TextBox 7">
            <a:extLst>
              <a:ext uri="{FF2B5EF4-FFF2-40B4-BE49-F238E27FC236}">
                <a16:creationId xmlns:a16="http://schemas.microsoft.com/office/drawing/2014/main" id="{F4AF8AC6-DCD8-5888-0EC4-FD9AF5F6DE65}"/>
              </a:ext>
            </a:extLst>
          </p:cNvPr>
          <p:cNvSpPr txBox="1"/>
          <p:nvPr/>
        </p:nvSpPr>
        <p:spPr>
          <a:xfrm>
            <a:off x="3363403" y="3377316"/>
            <a:ext cx="5724937" cy="2222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200000"/>
              </a:lnSpc>
              <a:buFont typeface="Arial" panose="020B0604020202020204" pitchFamily="34" charset="0"/>
              <a:buChar char="•"/>
            </a:pPr>
            <a:r>
              <a:rPr lang="en-GB">
                <a:solidFill>
                  <a:schemeClr val="bg1"/>
                </a:solidFill>
                <a:cs typeface="Arial"/>
              </a:rPr>
              <a:t>Stored in a version control system</a:t>
            </a:r>
            <a:endParaRPr lang="en-US"/>
          </a:p>
          <a:p>
            <a:pPr marL="285750" indent="-285750">
              <a:lnSpc>
                <a:spcPct val="200000"/>
              </a:lnSpc>
              <a:buFont typeface="Arial" panose="020B0604020202020204" pitchFamily="34" charset="0"/>
              <a:buChar char="•"/>
            </a:pPr>
            <a:r>
              <a:rPr lang="en-GB">
                <a:solidFill>
                  <a:schemeClr val="bg1"/>
                </a:solidFill>
                <a:cs typeface="Arial"/>
              </a:rPr>
              <a:t>Uses automated testing and deployment tools</a:t>
            </a:r>
          </a:p>
          <a:p>
            <a:pPr>
              <a:lnSpc>
                <a:spcPct val="200000"/>
              </a:lnSpc>
            </a:pPr>
            <a:r>
              <a:rPr lang="en-GB">
                <a:solidFill>
                  <a:schemeClr val="bg1"/>
                </a:solidFill>
                <a:cs typeface="Arial"/>
              </a:rPr>
              <a:t>Uses issue trackers</a:t>
            </a:r>
          </a:p>
          <a:p>
            <a:pPr marL="285750" indent="-285750">
              <a:lnSpc>
                <a:spcPct val="200000"/>
              </a:lnSpc>
              <a:buFont typeface="Arial" panose="020B0604020202020204" pitchFamily="34" charset="0"/>
              <a:buChar char="•"/>
            </a:pPr>
            <a:endParaRPr lang="en-GB">
              <a:solidFill>
                <a:schemeClr val="bg1"/>
              </a:solidFill>
              <a:cs typeface="Arial"/>
            </a:endParaRPr>
          </a:p>
        </p:txBody>
      </p:sp>
      <p:pic>
        <p:nvPicPr>
          <p:cNvPr id="5" name="Picture 6" descr="Diagram&#10;&#10;Description automatically generated">
            <a:extLst>
              <a:ext uri="{FF2B5EF4-FFF2-40B4-BE49-F238E27FC236}">
                <a16:creationId xmlns:a16="http://schemas.microsoft.com/office/drawing/2014/main" id="{78190631-4084-2190-B066-E9D6734A0827}"/>
              </a:ext>
            </a:extLst>
          </p:cNvPr>
          <p:cNvPicPr>
            <a:picLocks noChangeAspect="1"/>
          </p:cNvPicPr>
          <p:nvPr/>
        </p:nvPicPr>
        <p:blipFill>
          <a:blip r:embed="rId7"/>
          <a:stretch>
            <a:fillRect/>
          </a:stretch>
        </p:blipFill>
        <p:spPr>
          <a:xfrm>
            <a:off x="2169160" y="3778250"/>
            <a:ext cx="7853680" cy="2928620"/>
          </a:xfrm>
          <a:prstGeom prst="rect">
            <a:avLst/>
          </a:prstGeom>
        </p:spPr>
      </p:pic>
      <p:sp>
        <p:nvSpPr>
          <p:cNvPr id="10" name="TextBox 9">
            <a:extLst>
              <a:ext uri="{FF2B5EF4-FFF2-40B4-BE49-F238E27FC236}">
                <a16:creationId xmlns:a16="http://schemas.microsoft.com/office/drawing/2014/main" id="{AF2D90F3-12D7-6815-19C5-39413C115ADE}"/>
              </a:ext>
            </a:extLst>
          </p:cNvPr>
          <p:cNvSpPr txBox="1"/>
          <p:nvPr/>
        </p:nvSpPr>
        <p:spPr>
          <a:xfrm>
            <a:off x="3937000" y="3225800"/>
            <a:ext cx="47853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Decoupled frontend and backend</a:t>
            </a:r>
            <a:r>
              <a:rPr lang="en-US" sz="2000">
                <a:cs typeface="Arial"/>
              </a:rPr>
              <a:t>​</a:t>
            </a:r>
          </a:p>
        </p:txBody>
      </p:sp>
      <p:sp>
        <p:nvSpPr>
          <p:cNvPr id="12" name="Rectangle 11">
            <a:extLst>
              <a:ext uri="{FF2B5EF4-FFF2-40B4-BE49-F238E27FC236}">
                <a16:creationId xmlns:a16="http://schemas.microsoft.com/office/drawing/2014/main" id="{11C47520-4FDC-1E3E-BC81-7278AF2A76E6}"/>
              </a:ext>
            </a:extLst>
          </p:cNvPr>
          <p:cNvSpPr/>
          <p:nvPr/>
        </p:nvSpPr>
        <p:spPr>
          <a:xfrm>
            <a:off x="4632960" y="3703320"/>
            <a:ext cx="2875280" cy="914400"/>
          </a:xfrm>
          <a:prstGeom prst="rect">
            <a:avLst/>
          </a:prstGeom>
          <a:solidFill>
            <a:schemeClr val="bg1"/>
          </a:solidFill>
          <a:ln>
            <a:noFill/>
          </a:ln>
        </p:spPr>
        <p:txBody>
          <a:bodyPr rtlCol="0" anchor="ctr">
            <a:spAutoFit/>
          </a:bodyPr>
          <a:lstStyle/>
          <a:p>
            <a:pPr algn="l"/>
            <a:endParaRPr lang="en-GB" b="1">
              <a:solidFill>
                <a:srgbClr val="373A3B"/>
              </a:solidFill>
            </a:endParaRPr>
          </a:p>
        </p:txBody>
      </p:sp>
    </p:spTree>
    <p:extLst>
      <p:ext uri="{BB962C8B-B14F-4D97-AF65-F5344CB8AC3E}">
        <p14:creationId xmlns:p14="http://schemas.microsoft.com/office/powerpoint/2010/main" val="106376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latin typeface="Arial"/>
                <a:cs typeface="Arial"/>
              </a:rPr>
              <a:t>Key aspects of docs-as-code</a:t>
            </a:r>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a:off x="1056142" y="1164994"/>
            <a:ext cx="5574282" cy="9295"/>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070" y="493287"/>
            <a:ext cx="629265" cy="639098"/>
          </a:xfrm>
          <a:prstGeom prst="rect">
            <a:avLst/>
          </a:prstGeom>
        </p:spPr>
      </p:pic>
      <p:pic>
        <p:nvPicPr>
          <p:cNvPr id="4" name="Graphic 1">
            <a:extLst>
              <a:ext uri="{FF2B5EF4-FFF2-40B4-BE49-F238E27FC236}">
                <a16:creationId xmlns:a16="http://schemas.microsoft.com/office/drawing/2014/main" id="{1D4D9CEE-669D-1296-0801-21F2A21591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3502" y="2661606"/>
            <a:ext cx="1450144" cy="1460304"/>
          </a:xfrm>
          <a:prstGeom prst="rect">
            <a:avLst/>
          </a:prstGeom>
        </p:spPr>
      </p:pic>
      <p:sp>
        <p:nvSpPr>
          <p:cNvPr id="7" name="TextBox 6">
            <a:extLst>
              <a:ext uri="{FF2B5EF4-FFF2-40B4-BE49-F238E27FC236}">
                <a16:creationId xmlns:a16="http://schemas.microsoft.com/office/drawing/2014/main" id="{366554E4-972A-C374-2991-7554BD4F6165}"/>
              </a:ext>
            </a:extLst>
          </p:cNvPr>
          <p:cNvSpPr txBox="1"/>
          <p:nvPr/>
        </p:nvSpPr>
        <p:spPr>
          <a:xfrm>
            <a:off x="914400" y="394716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Uses issue trackers</a:t>
            </a:r>
            <a:r>
              <a:rPr lang="en-US" sz="2000">
                <a:cs typeface="Arial"/>
              </a:rPr>
              <a:t>​</a:t>
            </a:r>
          </a:p>
        </p:txBody>
      </p:sp>
      <p:pic>
        <p:nvPicPr>
          <p:cNvPr id="12" name="Picture 12">
            <a:extLst>
              <a:ext uri="{FF2B5EF4-FFF2-40B4-BE49-F238E27FC236}">
                <a16:creationId xmlns:a16="http://schemas.microsoft.com/office/drawing/2014/main" id="{A6555FC5-A65B-64CF-FFB0-D988592ADD59}"/>
              </a:ext>
            </a:extLst>
          </p:cNvPr>
          <p:cNvPicPr>
            <a:picLocks noChangeAspect="1"/>
          </p:cNvPicPr>
          <p:nvPr/>
        </p:nvPicPr>
        <p:blipFill>
          <a:blip r:embed="rId7"/>
          <a:stretch>
            <a:fillRect/>
          </a:stretch>
        </p:blipFill>
        <p:spPr>
          <a:xfrm>
            <a:off x="4246880" y="2520936"/>
            <a:ext cx="7223760" cy="4218969"/>
          </a:xfrm>
          <a:prstGeom prst="rect">
            <a:avLst/>
          </a:prstGeom>
        </p:spPr>
      </p:pic>
    </p:spTree>
    <p:extLst>
      <p:ext uri="{BB962C8B-B14F-4D97-AF65-F5344CB8AC3E}">
        <p14:creationId xmlns:p14="http://schemas.microsoft.com/office/powerpoint/2010/main" val="1740327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latin typeface="Arial"/>
                <a:cs typeface="Arial"/>
              </a:rPr>
              <a:t>Key aspects of docs-as-code</a:t>
            </a:r>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a:off x="1056142" y="1164994"/>
            <a:ext cx="5574282" cy="9295"/>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070" y="493287"/>
            <a:ext cx="629265" cy="639098"/>
          </a:xfrm>
          <a:prstGeom prst="rect">
            <a:avLst/>
          </a:prstGeom>
        </p:spPr>
      </p:pic>
      <p:pic>
        <p:nvPicPr>
          <p:cNvPr id="4" name="Graphic 1">
            <a:extLst>
              <a:ext uri="{FF2B5EF4-FFF2-40B4-BE49-F238E27FC236}">
                <a16:creationId xmlns:a16="http://schemas.microsoft.com/office/drawing/2014/main" id="{1D4D9CEE-669D-1296-0801-21F2A21591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34662" y="2590486"/>
            <a:ext cx="1693984" cy="1683824"/>
          </a:xfrm>
          <a:prstGeom prst="rect">
            <a:avLst/>
          </a:prstGeom>
        </p:spPr>
      </p:pic>
      <p:sp>
        <p:nvSpPr>
          <p:cNvPr id="7" name="TextBox 6">
            <a:extLst>
              <a:ext uri="{FF2B5EF4-FFF2-40B4-BE49-F238E27FC236}">
                <a16:creationId xmlns:a16="http://schemas.microsoft.com/office/drawing/2014/main" id="{CF6DBAE4-FEC6-8E63-0994-8B264469DE24}"/>
              </a:ext>
            </a:extLst>
          </p:cNvPr>
          <p:cNvSpPr txBox="1"/>
          <p:nvPr/>
        </p:nvSpPr>
        <p:spPr>
          <a:xfrm>
            <a:off x="619760" y="3957320"/>
            <a:ext cx="41249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Stored in a version control system</a:t>
            </a:r>
            <a:r>
              <a:rPr lang="en-US" sz="2000">
                <a:cs typeface="Arial"/>
              </a:rPr>
              <a:t>​</a:t>
            </a:r>
          </a:p>
        </p:txBody>
      </p:sp>
      <p:pic>
        <p:nvPicPr>
          <p:cNvPr id="10" name="Picture 11" descr="Icon&#10;&#10;Description automatically generated">
            <a:extLst>
              <a:ext uri="{FF2B5EF4-FFF2-40B4-BE49-F238E27FC236}">
                <a16:creationId xmlns:a16="http://schemas.microsoft.com/office/drawing/2014/main" id="{E44EFE4C-BC8B-D18E-59F1-A8ED9E972559}"/>
              </a:ext>
            </a:extLst>
          </p:cNvPr>
          <p:cNvPicPr>
            <a:picLocks noChangeAspect="1"/>
          </p:cNvPicPr>
          <p:nvPr/>
        </p:nvPicPr>
        <p:blipFill>
          <a:blip r:embed="rId7"/>
          <a:stretch>
            <a:fillRect/>
          </a:stretch>
        </p:blipFill>
        <p:spPr>
          <a:xfrm>
            <a:off x="4746031" y="2452366"/>
            <a:ext cx="6827520" cy="3412048"/>
          </a:xfrm>
          <a:prstGeom prst="rect">
            <a:avLst/>
          </a:prstGeom>
        </p:spPr>
      </p:pic>
      <p:sp>
        <p:nvSpPr>
          <p:cNvPr id="2" name="Rectangle 1">
            <a:extLst>
              <a:ext uri="{FF2B5EF4-FFF2-40B4-BE49-F238E27FC236}">
                <a16:creationId xmlns:a16="http://schemas.microsoft.com/office/drawing/2014/main" id="{4EB6EC7C-3C96-2BEB-C31F-5E6BD804466B}"/>
              </a:ext>
            </a:extLst>
          </p:cNvPr>
          <p:cNvSpPr/>
          <p:nvPr/>
        </p:nvSpPr>
        <p:spPr>
          <a:xfrm>
            <a:off x="5078362" y="2966884"/>
            <a:ext cx="1120877" cy="914400"/>
          </a:xfrm>
          <a:prstGeom prst="rect">
            <a:avLst/>
          </a:prstGeom>
          <a:solidFill>
            <a:schemeClr val="bg1"/>
          </a:solidFill>
          <a:ln>
            <a:solidFill>
              <a:schemeClr val="bg1"/>
            </a:solidFill>
          </a:ln>
        </p:spPr>
        <p:txBody>
          <a:bodyPr rtlCol="0" anchor="ctr">
            <a:spAutoFit/>
          </a:bodyPr>
          <a:lstStyle/>
          <a:p>
            <a:pPr algn="l"/>
            <a:endParaRPr lang="en-GB" b="1">
              <a:solidFill>
                <a:srgbClr val="373A3B"/>
              </a:solidFill>
            </a:endParaRPr>
          </a:p>
        </p:txBody>
      </p:sp>
      <p:pic>
        <p:nvPicPr>
          <p:cNvPr id="5" name="Picture 4" descr="A qr code with black squares&#10;&#10;Description automatically generated">
            <a:extLst>
              <a:ext uri="{FF2B5EF4-FFF2-40B4-BE49-F238E27FC236}">
                <a16:creationId xmlns:a16="http://schemas.microsoft.com/office/drawing/2014/main" id="{E8371F73-F3F1-787E-2CD1-672BE492A2FE}"/>
              </a:ext>
            </a:extLst>
          </p:cNvPr>
          <p:cNvPicPr>
            <a:picLocks noChangeAspect="1"/>
          </p:cNvPicPr>
          <p:nvPr/>
        </p:nvPicPr>
        <p:blipFill>
          <a:blip r:embed="rId8"/>
          <a:stretch>
            <a:fillRect/>
          </a:stretch>
        </p:blipFill>
        <p:spPr>
          <a:xfrm>
            <a:off x="10962966" y="5703473"/>
            <a:ext cx="1012724" cy="1001363"/>
          </a:xfrm>
          <a:prstGeom prst="rect">
            <a:avLst/>
          </a:prstGeom>
        </p:spPr>
      </p:pic>
      <p:sp>
        <p:nvSpPr>
          <p:cNvPr id="8" name="TextBox 7">
            <a:extLst>
              <a:ext uri="{FF2B5EF4-FFF2-40B4-BE49-F238E27FC236}">
                <a16:creationId xmlns:a16="http://schemas.microsoft.com/office/drawing/2014/main" id="{57A68690-613C-9416-4E8A-61577549715E}"/>
              </a:ext>
            </a:extLst>
          </p:cNvPr>
          <p:cNvSpPr txBox="1"/>
          <p:nvPr/>
        </p:nvSpPr>
        <p:spPr>
          <a:xfrm>
            <a:off x="9468792" y="6435048"/>
            <a:ext cx="24338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cs typeface="Arial"/>
              </a:rPr>
              <a:t>About git branching </a:t>
            </a:r>
            <a:endParaRPr lang="en-US" sz="1200">
              <a:cs typeface="Arial"/>
            </a:endParaRPr>
          </a:p>
        </p:txBody>
      </p:sp>
    </p:spTree>
    <p:extLst>
      <p:ext uri="{BB962C8B-B14F-4D97-AF65-F5344CB8AC3E}">
        <p14:creationId xmlns:p14="http://schemas.microsoft.com/office/powerpoint/2010/main" val="24516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latin typeface="Arial"/>
                <a:cs typeface="Arial"/>
              </a:rPr>
              <a:t>Key aspects of docs-as-code</a:t>
            </a:r>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a:off x="1056142" y="1164994"/>
            <a:ext cx="5574282" cy="9295"/>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070" y="493287"/>
            <a:ext cx="629265" cy="639098"/>
          </a:xfrm>
          <a:prstGeom prst="rect">
            <a:avLst/>
          </a:prstGeom>
        </p:spPr>
      </p:pic>
      <p:pic>
        <p:nvPicPr>
          <p:cNvPr id="4" name="Graphic 1">
            <a:extLst>
              <a:ext uri="{FF2B5EF4-FFF2-40B4-BE49-F238E27FC236}">
                <a16:creationId xmlns:a16="http://schemas.microsoft.com/office/drawing/2014/main" id="{1D4D9CEE-669D-1296-0801-21F2A21591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4527" y="1969350"/>
            <a:ext cx="1065288" cy="1076746"/>
          </a:xfrm>
          <a:prstGeom prst="rect">
            <a:avLst/>
          </a:prstGeom>
        </p:spPr>
      </p:pic>
      <p:sp>
        <p:nvSpPr>
          <p:cNvPr id="5" name="TextBox 4">
            <a:extLst>
              <a:ext uri="{FF2B5EF4-FFF2-40B4-BE49-F238E27FC236}">
                <a16:creationId xmlns:a16="http://schemas.microsoft.com/office/drawing/2014/main" id="{64A67773-236F-FC54-5C0B-4437D7289BBB}"/>
              </a:ext>
            </a:extLst>
          </p:cNvPr>
          <p:cNvSpPr txBox="1"/>
          <p:nvPr/>
        </p:nvSpPr>
        <p:spPr>
          <a:xfrm>
            <a:off x="3276600" y="2946400"/>
            <a:ext cx="56388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Uses automated testing and deployment tools</a:t>
            </a:r>
            <a:r>
              <a:rPr lang="en-US" sz="2000">
                <a:cs typeface="Arial"/>
              </a:rPr>
              <a:t>​</a:t>
            </a:r>
          </a:p>
        </p:txBody>
      </p:sp>
      <p:pic>
        <p:nvPicPr>
          <p:cNvPr id="7" name="Picture 9" descr="A diagram of a process&#10;&#10;Description automatically generated">
            <a:extLst>
              <a:ext uri="{FF2B5EF4-FFF2-40B4-BE49-F238E27FC236}">
                <a16:creationId xmlns:a16="http://schemas.microsoft.com/office/drawing/2014/main" id="{95BA8D08-6AA1-4143-2CB8-763CF2D6DB58}"/>
              </a:ext>
            </a:extLst>
          </p:cNvPr>
          <p:cNvPicPr>
            <a:picLocks noChangeAspect="1"/>
          </p:cNvPicPr>
          <p:nvPr/>
        </p:nvPicPr>
        <p:blipFill>
          <a:blip r:embed="rId7"/>
          <a:stretch>
            <a:fillRect/>
          </a:stretch>
        </p:blipFill>
        <p:spPr>
          <a:xfrm>
            <a:off x="1231900" y="3287658"/>
            <a:ext cx="9352084" cy="3535837"/>
          </a:xfrm>
          <a:prstGeom prst="rect">
            <a:avLst/>
          </a:prstGeom>
        </p:spPr>
      </p:pic>
    </p:spTree>
    <p:extLst>
      <p:ext uri="{BB962C8B-B14F-4D97-AF65-F5344CB8AC3E}">
        <p14:creationId xmlns:p14="http://schemas.microsoft.com/office/powerpoint/2010/main" val="519647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latin typeface="Arial"/>
                <a:cs typeface="Arial"/>
              </a:rPr>
              <a:t>What’s docs-as-code peer review?</a:t>
            </a:r>
            <a:endParaRPr lang="en-US"/>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a:off x="1056142" y="1159914"/>
            <a:ext cx="6315962" cy="29615"/>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6070" y="493287"/>
            <a:ext cx="629265" cy="639098"/>
          </a:xfrm>
          <a:prstGeom prst="rect">
            <a:avLst/>
          </a:prstGeom>
        </p:spPr>
      </p:pic>
      <p:pic>
        <p:nvPicPr>
          <p:cNvPr id="5" name="Picture 6" descr="A picture containing text, person, person&#10;&#10;Description automatically generated">
            <a:extLst>
              <a:ext uri="{FF2B5EF4-FFF2-40B4-BE49-F238E27FC236}">
                <a16:creationId xmlns:a16="http://schemas.microsoft.com/office/drawing/2014/main" id="{B94AF25A-D258-BDB3-4CC9-C7456129CE16}"/>
              </a:ext>
            </a:extLst>
          </p:cNvPr>
          <p:cNvPicPr>
            <a:picLocks noChangeAspect="1"/>
          </p:cNvPicPr>
          <p:nvPr/>
        </p:nvPicPr>
        <p:blipFill>
          <a:blip r:embed="rId4"/>
          <a:stretch>
            <a:fillRect/>
          </a:stretch>
        </p:blipFill>
        <p:spPr>
          <a:xfrm>
            <a:off x="2979530" y="2455517"/>
            <a:ext cx="5426765" cy="4072834"/>
          </a:xfrm>
          <a:prstGeom prst="rect">
            <a:avLst/>
          </a:prstGeom>
        </p:spPr>
      </p:pic>
    </p:spTree>
    <p:extLst>
      <p:ext uri="{BB962C8B-B14F-4D97-AF65-F5344CB8AC3E}">
        <p14:creationId xmlns:p14="http://schemas.microsoft.com/office/powerpoint/2010/main" val="213965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A2B66-6F58-254D-BAC6-360AB3777695}"/>
              </a:ext>
            </a:extLst>
          </p:cNvPr>
          <p:cNvSpPr>
            <a:spLocks noGrp="1"/>
          </p:cNvSpPr>
          <p:nvPr>
            <p:ph type="body" sz="quarter" idx="11"/>
          </p:nvPr>
        </p:nvSpPr>
        <p:spPr>
          <a:xfrm>
            <a:off x="2165984" y="4370962"/>
            <a:ext cx="6503987" cy="518851"/>
          </a:xfrm>
        </p:spPr>
        <p:txBody>
          <a:bodyPr vert="horz" lIns="91440" tIns="45720" rIns="91440" bIns="45720" rtlCol="0" anchor="t">
            <a:noAutofit/>
          </a:bodyPr>
          <a:lstStyle/>
          <a:p>
            <a:r>
              <a:rPr lang="en-US">
                <a:latin typeface="Arial"/>
                <a:cs typeface="Arial"/>
              </a:rPr>
              <a:t>Joanna </a:t>
            </a:r>
            <a:r>
              <a:rPr lang="en-US" err="1">
                <a:latin typeface="Arial"/>
                <a:cs typeface="Arial"/>
              </a:rPr>
              <a:t>Suau</a:t>
            </a:r>
            <a:r>
              <a:rPr lang="en-US">
                <a:latin typeface="Arial"/>
                <a:cs typeface="Arial"/>
              </a:rPr>
              <a:t>, Developer Educator at Infobip</a:t>
            </a:r>
            <a:br>
              <a:rPr lang="en-US">
                <a:latin typeface="Arial"/>
                <a:cs typeface="Arial"/>
              </a:rPr>
            </a:br>
            <a:br>
              <a:rPr lang="en-US">
                <a:latin typeface="Arial"/>
                <a:cs typeface="Arial"/>
              </a:rPr>
            </a:br>
            <a:endParaRPr lang="en-US">
              <a:cs typeface="Arial"/>
            </a:endParaRPr>
          </a:p>
        </p:txBody>
      </p:sp>
      <p:sp>
        <p:nvSpPr>
          <p:cNvPr id="4" name="Text Placeholder 3">
            <a:extLst>
              <a:ext uri="{FF2B5EF4-FFF2-40B4-BE49-F238E27FC236}">
                <a16:creationId xmlns:a16="http://schemas.microsoft.com/office/drawing/2014/main" id="{5CC01A16-168D-9F43-9695-F52382200529}"/>
              </a:ext>
            </a:extLst>
          </p:cNvPr>
          <p:cNvSpPr>
            <a:spLocks noGrp="1"/>
          </p:cNvSpPr>
          <p:nvPr>
            <p:ph type="body" sz="quarter" idx="12"/>
          </p:nvPr>
        </p:nvSpPr>
        <p:spPr>
          <a:xfrm>
            <a:off x="8965279" y="740367"/>
            <a:ext cx="1325336" cy="400864"/>
          </a:xfrm>
        </p:spPr>
        <p:txBody>
          <a:bodyPr vert="horz" lIns="91440" tIns="45720" rIns="91440" bIns="45720" rtlCol="0" anchor="t">
            <a:noAutofit/>
          </a:bodyPr>
          <a:lstStyle/>
          <a:p>
            <a:r>
              <a:rPr lang="en-US" sz="1800" b="1">
                <a:solidFill>
                  <a:schemeClr val="bg1"/>
                </a:solidFill>
                <a:latin typeface="Arial"/>
                <a:cs typeface="Arial"/>
              </a:rPr>
              <a:t>jo-</a:t>
            </a:r>
            <a:r>
              <a:rPr lang="en-US" sz="1800" b="1" err="1">
                <a:solidFill>
                  <a:schemeClr val="bg1"/>
                </a:solidFill>
                <a:latin typeface="Arial"/>
                <a:cs typeface="Arial"/>
              </a:rPr>
              <a:t>suau</a:t>
            </a:r>
            <a:endParaRPr lang="en-US" sz="1800" b="1">
              <a:solidFill>
                <a:schemeClr val="bg1"/>
              </a:solidFill>
              <a:cs typeface="Arial"/>
            </a:endParaRPr>
          </a:p>
          <a:p>
            <a:endParaRPr lang="en-US" sz="1800">
              <a:cs typeface="Arial"/>
            </a:endParaRPr>
          </a:p>
          <a:p>
            <a:endParaRPr lang="en-US">
              <a:cs typeface="Arial"/>
            </a:endParaRPr>
          </a:p>
        </p:txBody>
      </p:sp>
      <p:sp>
        <p:nvSpPr>
          <p:cNvPr id="7" name="TextBox 6">
            <a:extLst>
              <a:ext uri="{FF2B5EF4-FFF2-40B4-BE49-F238E27FC236}">
                <a16:creationId xmlns:a16="http://schemas.microsoft.com/office/drawing/2014/main" id="{BB8FEFEC-67A6-6418-06A0-1E2312F4DEDB}"/>
              </a:ext>
            </a:extLst>
          </p:cNvPr>
          <p:cNvSpPr txBox="1"/>
          <p:nvPr/>
        </p:nvSpPr>
        <p:spPr>
          <a:xfrm>
            <a:off x="8967019" y="250721"/>
            <a:ext cx="30381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a:solidFill>
                  <a:schemeClr val="bg1"/>
                </a:solidFill>
                <a:cs typeface="Arial"/>
              </a:rPr>
              <a:t>joanna.suau@infobip.com</a:t>
            </a:r>
          </a:p>
        </p:txBody>
      </p:sp>
      <p:pic>
        <p:nvPicPr>
          <p:cNvPr id="11" name="Picture 11">
            <a:extLst>
              <a:ext uri="{FF2B5EF4-FFF2-40B4-BE49-F238E27FC236}">
                <a16:creationId xmlns:a16="http://schemas.microsoft.com/office/drawing/2014/main" id="{90803517-B7FB-07A7-BA14-3C6DB7025FF0}"/>
              </a:ext>
            </a:extLst>
          </p:cNvPr>
          <p:cNvPicPr>
            <a:picLocks noChangeAspect="1"/>
          </p:cNvPicPr>
          <p:nvPr/>
        </p:nvPicPr>
        <p:blipFill>
          <a:blip r:embed="rId3"/>
          <a:stretch>
            <a:fillRect/>
          </a:stretch>
        </p:blipFill>
        <p:spPr>
          <a:xfrm>
            <a:off x="8627489" y="315592"/>
            <a:ext cx="329382" cy="242965"/>
          </a:xfrm>
          <a:prstGeom prst="rect">
            <a:avLst/>
          </a:prstGeom>
        </p:spPr>
      </p:pic>
      <p:sp>
        <p:nvSpPr>
          <p:cNvPr id="18" name="TextBox 17">
            <a:extLst>
              <a:ext uri="{FF2B5EF4-FFF2-40B4-BE49-F238E27FC236}">
                <a16:creationId xmlns:a16="http://schemas.microsoft.com/office/drawing/2014/main" id="{D68A1D9E-C43D-DA1F-6C26-02514C5C2024}"/>
              </a:ext>
            </a:extLst>
          </p:cNvPr>
          <p:cNvSpPr txBox="1"/>
          <p:nvPr/>
        </p:nvSpPr>
        <p:spPr>
          <a:xfrm>
            <a:off x="8968154" y="123092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err="1">
                <a:solidFill>
                  <a:schemeClr val="bg1"/>
                </a:solidFill>
                <a:cs typeface="Arial"/>
              </a:rPr>
              <a:t>JoannaSuau</a:t>
            </a:r>
            <a:endParaRPr lang="en-GB" b="1">
              <a:solidFill>
                <a:schemeClr val="bg1"/>
              </a:solidFill>
              <a:cs typeface="Arial"/>
            </a:endParaRPr>
          </a:p>
        </p:txBody>
      </p:sp>
      <p:pic>
        <p:nvPicPr>
          <p:cNvPr id="19" name="Picture 19">
            <a:extLst>
              <a:ext uri="{FF2B5EF4-FFF2-40B4-BE49-F238E27FC236}">
                <a16:creationId xmlns:a16="http://schemas.microsoft.com/office/drawing/2014/main" id="{E8518167-48E2-88CE-1CFE-1ADBE8318948}"/>
              </a:ext>
            </a:extLst>
          </p:cNvPr>
          <p:cNvPicPr>
            <a:picLocks noChangeAspect="1"/>
          </p:cNvPicPr>
          <p:nvPr/>
        </p:nvPicPr>
        <p:blipFill>
          <a:blip r:embed="rId4"/>
          <a:stretch>
            <a:fillRect/>
          </a:stretch>
        </p:blipFill>
        <p:spPr>
          <a:xfrm>
            <a:off x="8577917" y="1198888"/>
            <a:ext cx="430557" cy="431746"/>
          </a:xfrm>
          <a:prstGeom prst="rect">
            <a:avLst/>
          </a:prstGeom>
        </p:spPr>
      </p:pic>
      <p:pic>
        <p:nvPicPr>
          <p:cNvPr id="20" name="Picture 20">
            <a:extLst>
              <a:ext uri="{FF2B5EF4-FFF2-40B4-BE49-F238E27FC236}">
                <a16:creationId xmlns:a16="http://schemas.microsoft.com/office/drawing/2014/main" id="{4AE4F6A9-34BA-0894-9D1B-378BEAB986E1}"/>
              </a:ext>
            </a:extLst>
          </p:cNvPr>
          <p:cNvPicPr>
            <a:picLocks noChangeAspect="1"/>
          </p:cNvPicPr>
          <p:nvPr/>
        </p:nvPicPr>
        <p:blipFill>
          <a:blip r:embed="rId5"/>
          <a:stretch>
            <a:fillRect/>
          </a:stretch>
        </p:blipFill>
        <p:spPr>
          <a:xfrm>
            <a:off x="8474008" y="616881"/>
            <a:ext cx="645481" cy="613509"/>
          </a:xfrm>
          <a:prstGeom prst="rect">
            <a:avLst/>
          </a:prstGeom>
        </p:spPr>
      </p:pic>
      <p:pic>
        <p:nvPicPr>
          <p:cNvPr id="6" name="Picture 5" descr="Icon&#10;&#10;Description automatically generated">
            <a:extLst>
              <a:ext uri="{FF2B5EF4-FFF2-40B4-BE49-F238E27FC236}">
                <a16:creationId xmlns:a16="http://schemas.microsoft.com/office/drawing/2014/main" id="{6BD72843-5BE1-F567-6AA0-111BFF30AFC8}"/>
              </a:ext>
            </a:extLst>
          </p:cNvPr>
          <p:cNvPicPr>
            <a:picLocks noChangeAspect="1"/>
          </p:cNvPicPr>
          <p:nvPr/>
        </p:nvPicPr>
        <p:blipFill>
          <a:blip r:embed="rId6"/>
          <a:stretch>
            <a:fillRect/>
          </a:stretch>
        </p:blipFill>
        <p:spPr>
          <a:xfrm>
            <a:off x="8539480" y="1711960"/>
            <a:ext cx="518160" cy="528320"/>
          </a:xfrm>
          <a:prstGeom prst="rect">
            <a:avLst/>
          </a:prstGeom>
        </p:spPr>
      </p:pic>
      <p:sp>
        <p:nvSpPr>
          <p:cNvPr id="8" name="TextBox 7">
            <a:extLst>
              <a:ext uri="{FF2B5EF4-FFF2-40B4-BE49-F238E27FC236}">
                <a16:creationId xmlns:a16="http://schemas.microsoft.com/office/drawing/2014/main" id="{4E4BB600-9BA0-0003-0292-DFF9BDD41828}"/>
              </a:ext>
            </a:extLst>
          </p:cNvPr>
          <p:cNvSpPr txBox="1"/>
          <p:nvPr/>
        </p:nvSpPr>
        <p:spPr>
          <a:xfrm>
            <a:off x="9002578" y="1789961"/>
            <a:ext cx="30381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err="1">
                <a:solidFill>
                  <a:schemeClr val="bg1"/>
                </a:solidFill>
                <a:cs typeface="Arial"/>
              </a:rPr>
              <a:t>joanna.suau</a:t>
            </a:r>
          </a:p>
        </p:txBody>
      </p:sp>
      <p:pic>
        <p:nvPicPr>
          <p:cNvPr id="3" name="Picture 8">
            <a:extLst>
              <a:ext uri="{FF2B5EF4-FFF2-40B4-BE49-F238E27FC236}">
                <a16:creationId xmlns:a16="http://schemas.microsoft.com/office/drawing/2014/main" id="{238CCE6A-23E0-DAA6-E7FF-E99721AD2A12}"/>
              </a:ext>
            </a:extLst>
          </p:cNvPr>
          <p:cNvPicPr>
            <a:picLocks noChangeAspect="1"/>
          </p:cNvPicPr>
          <p:nvPr/>
        </p:nvPicPr>
        <p:blipFill>
          <a:blip r:embed="rId7"/>
          <a:stretch>
            <a:fillRect/>
          </a:stretch>
        </p:blipFill>
        <p:spPr>
          <a:xfrm>
            <a:off x="2847691" y="971572"/>
            <a:ext cx="3134096" cy="3017626"/>
          </a:xfrm>
          <a:prstGeom prst="rect">
            <a:avLst/>
          </a:prstGeom>
        </p:spPr>
      </p:pic>
      <p:sp>
        <p:nvSpPr>
          <p:cNvPr id="9" name="Rectangle 8">
            <a:extLst>
              <a:ext uri="{FF2B5EF4-FFF2-40B4-BE49-F238E27FC236}">
                <a16:creationId xmlns:a16="http://schemas.microsoft.com/office/drawing/2014/main" id="{9A46C41F-7CE4-391B-476D-F4115A7228DF}"/>
              </a:ext>
            </a:extLst>
          </p:cNvPr>
          <p:cNvSpPr/>
          <p:nvPr/>
        </p:nvSpPr>
        <p:spPr>
          <a:xfrm>
            <a:off x="532410" y="433448"/>
            <a:ext cx="2131620" cy="2052451"/>
          </a:xfrm>
          <a:prstGeom prst="rect">
            <a:avLst/>
          </a:prstGeom>
          <a:solidFill>
            <a:schemeClr val="bg1"/>
          </a:solidFill>
          <a:ln>
            <a:solidFill>
              <a:schemeClr val="bg1"/>
            </a:solidFill>
          </a:ln>
        </p:spPr>
        <p:txBody>
          <a:bodyPr rtlCol="0" anchor="ctr">
            <a:spAutoFit/>
          </a:bodyPr>
          <a:lstStyle/>
          <a:p>
            <a:pPr algn="l"/>
            <a:endParaRPr lang="en-GB" b="1">
              <a:solidFill>
                <a:srgbClr val="373A3B"/>
              </a:solidFill>
            </a:endParaRPr>
          </a:p>
        </p:txBody>
      </p:sp>
    </p:spTree>
    <p:extLst>
      <p:ext uri="{BB962C8B-B14F-4D97-AF65-F5344CB8AC3E}">
        <p14:creationId xmlns:p14="http://schemas.microsoft.com/office/powerpoint/2010/main" val="2754372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latin typeface="Arial"/>
                <a:cs typeface="Arial"/>
              </a:rPr>
              <a:t>Key aspects of docs-as-code peer review </a:t>
            </a:r>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flipV="1">
            <a:off x="1056142" y="1156399"/>
            <a:ext cx="7641178" cy="9036"/>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070" y="493287"/>
            <a:ext cx="629265" cy="639098"/>
          </a:xfrm>
          <a:prstGeom prst="rect">
            <a:avLst/>
          </a:prstGeom>
        </p:spPr>
      </p:pic>
      <p:sp>
        <p:nvSpPr>
          <p:cNvPr id="2" name="TextBox 1">
            <a:extLst>
              <a:ext uri="{FF2B5EF4-FFF2-40B4-BE49-F238E27FC236}">
                <a16:creationId xmlns:a16="http://schemas.microsoft.com/office/drawing/2014/main" id="{F27F41E7-39CE-1836-6117-E152332685F3}"/>
              </a:ext>
            </a:extLst>
          </p:cNvPr>
          <p:cNvSpPr txBox="1"/>
          <p:nvPr/>
        </p:nvSpPr>
        <p:spPr>
          <a:xfrm>
            <a:off x="1371600" y="3545840"/>
            <a:ext cx="45415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Built on a foundation of version control</a:t>
            </a:r>
            <a:r>
              <a:rPr lang="en-US" sz="2000">
                <a:cs typeface="Arial"/>
              </a:rPr>
              <a:t>​</a:t>
            </a:r>
          </a:p>
        </p:txBody>
      </p:sp>
      <p:pic>
        <p:nvPicPr>
          <p:cNvPr id="5" name="Picture 6" descr="A picture containing timeline&#10;&#10;Description automatically generated">
            <a:extLst>
              <a:ext uri="{FF2B5EF4-FFF2-40B4-BE49-F238E27FC236}">
                <a16:creationId xmlns:a16="http://schemas.microsoft.com/office/drawing/2014/main" id="{BA1CBF34-215C-BF6A-C62A-B0A2F38FFD33}"/>
              </a:ext>
            </a:extLst>
          </p:cNvPr>
          <p:cNvPicPr>
            <a:picLocks noChangeAspect="1"/>
          </p:cNvPicPr>
          <p:nvPr/>
        </p:nvPicPr>
        <p:blipFill>
          <a:blip r:embed="rId5"/>
          <a:stretch>
            <a:fillRect/>
          </a:stretch>
        </p:blipFill>
        <p:spPr>
          <a:xfrm>
            <a:off x="6959410" y="1665477"/>
            <a:ext cx="4128244" cy="5500722"/>
          </a:xfrm>
          <a:prstGeom prst="rect">
            <a:avLst/>
          </a:prstGeom>
        </p:spPr>
      </p:pic>
      <p:pic>
        <p:nvPicPr>
          <p:cNvPr id="10" name="Graphic 9">
            <a:extLst>
              <a:ext uri="{FF2B5EF4-FFF2-40B4-BE49-F238E27FC236}">
                <a16:creationId xmlns:a16="http://schemas.microsoft.com/office/drawing/2014/main" id="{B78ACE4C-2BFC-BE83-49AE-33CF9CC0C7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5582" y="3139126"/>
            <a:ext cx="1277424" cy="1277424"/>
          </a:xfrm>
          <a:prstGeom prst="rect">
            <a:avLst/>
          </a:prstGeom>
        </p:spPr>
      </p:pic>
    </p:spTree>
    <p:extLst>
      <p:ext uri="{BB962C8B-B14F-4D97-AF65-F5344CB8AC3E}">
        <p14:creationId xmlns:p14="http://schemas.microsoft.com/office/powerpoint/2010/main" val="3598001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126736"/>
            <a:ext cx="11041700" cy="998604"/>
          </a:xfrm>
        </p:spPr>
        <p:txBody>
          <a:bodyPr/>
          <a:lstStyle/>
          <a:p>
            <a:r>
              <a:rPr lang="en-US">
                <a:latin typeface="Arial"/>
                <a:cs typeface="Arial"/>
              </a:rPr>
              <a:t>Key aspects of docs-as-code peer review </a:t>
            </a:r>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flipV="1">
            <a:off x="1016037" y="1030354"/>
            <a:ext cx="7641178" cy="9036"/>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070" y="298490"/>
            <a:ext cx="629265" cy="639098"/>
          </a:xfrm>
          <a:prstGeom prst="rect">
            <a:avLst/>
          </a:prstGeom>
        </p:spPr>
      </p:pic>
      <p:pic>
        <p:nvPicPr>
          <p:cNvPr id="12" name="Graphic 11">
            <a:extLst>
              <a:ext uri="{FF2B5EF4-FFF2-40B4-BE49-F238E27FC236}">
                <a16:creationId xmlns:a16="http://schemas.microsoft.com/office/drawing/2014/main" id="{70DA6FE0-9283-7DAB-A4FB-A50960BE0D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09691" y="3337169"/>
            <a:ext cx="1272077" cy="1289265"/>
          </a:xfrm>
          <a:prstGeom prst="rect">
            <a:avLst/>
          </a:prstGeom>
        </p:spPr>
      </p:pic>
      <p:sp>
        <p:nvSpPr>
          <p:cNvPr id="2" name="TextBox 1">
            <a:extLst>
              <a:ext uri="{FF2B5EF4-FFF2-40B4-BE49-F238E27FC236}">
                <a16:creationId xmlns:a16="http://schemas.microsoft.com/office/drawing/2014/main" id="{82819F2A-C23C-37FA-350A-87F4C83A5432}"/>
              </a:ext>
            </a:extLst>
          </p:cNvPr>
          <p:cNvSpPr txBox="1"/>
          <p:nvPr/>
        </p:nvSpPr>
        <p:spPr>
          <a:xfrm>
            <a:off x="444672" y="4381672"/>
            <a:ext cx="5872480" cy="496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000">
                <a:cs typeface="Arial"/>
              </a:rPr>
              <a:t>Easily incorporates multiple reviewers' feedback</a:t>
            </a:r>
            <a:r>
              <a:rPr lang="en-US" sz="2000">
                <a:cs typeface="Arial"/>
              </a:rPr>
              <a:t>​</a:t>
            </a:r>
          </a:p>
        </p:txBody>
      </p:sp>
      <p:pic>
        <p:nvPicPr>
          <p:cNvPr id="4" name="Picture 4" descr="A picture containing text, book&#10;&#10;Description automatically generated">
            <a:extLst>
              <a:ext uri="{FF2B5EF4-FFF2-40B4-BE49-F238E27FC236}">
                <a16:creationId xmlns:a16="http://schemas.microsoft.com/office/drawing/2014/main" id="{55F05B59-3A40-F06E-1C0A-18A549167098}"/>
              </a:ext>
            </a:extLst>
          </p:cNvPr>
          <p:cNvPicPr>
            <a:picLocks noChangeAspect="1"/>
          </p:cNvPicPr>
          <p:nvPr/>
        </p:nvPicPr>
        <p:blipFill>
          <a:blip r:embed="rId7"/>
          <a:stretch>
            <a:fillRect/>
          </a:stretch>
        </p:blipFill>
        <p:spPr>
          <a:xfrm>
            <a:off x="6466115" y="1579459"/>
            <a:ext cx="4725545" cy="5280374"/>
          </a:xfrm>
          <a:prstGeom prst="rect">
            <a:avLst/>
          </a:prstGeom>
        </p:spPr>
      </p:pic>
    </p:spTree>
    <p:extLst>
      <p:ext uri="{BB962C8B-B14F-4D97-AF65-F5344CB8AC3E}">
        <p14:creationId xmlns:p14="http://schemas.microsoft.com/office/powerpoint/2010/main" val="913549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latin typeface="Arial"/>
                <a:cs typeface="Arial"/>
              </a:rPr>
              <a:t>Key aspects of docs-as-code peer review </a:t>
            </a:r>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flipV="1">
            <a:off x="1056142" y="1156399"/>
            <a:ext cx="7641178" cy="9036"/>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070" y="493287"/>
            <a:ext cx="629265" cy="639098"/>
          </a:xfrm>
          <a:prstGeom prst="rect">
            <a:avLst/>
          </a:prstGeom>
        </p:spPr>
      </p:pic>
      <p:pic>
        <p:nvPicPr>
          <p:cNvPr id="12" name="Graphic 11">
            <a:extLst>
              <a:ext uri="{FF2B5EF4-FFF2-40B4-BE49-F238E27FC236}">
                <a16:creationId xmlns:a16="http://schemas.microsoft.com/office/drawing/2014/main" id="{70DA6FE0-9283-7DAB-A4FB-A50960BE0D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597" y="3095353"/>
            <a:ext cx="1528598" cy="1528598"/>
          </a:xfrm>
          <a:prstGeom prst="rect">
            <a:avLst/>
          </a:prstGeom>
        </p:spPr>
      </p:pic>
      <p:sp>
        <p:nvSpPr>
          <p:cNvPr id="5" name="TextBox 4">
            <a:extLst>
              <a:ext uri="{FF2B5EF4-FFF2-40B4-BE49-F238E27FC236}">
                <a16:creationId xmlns:a16="http://schemas.microsoft.com/office/drawing/2014/main" id="{E1352996-00B1-AE29-E343-49DF627286FD}"/>
              </a:ext>
            </a:extLst>
          </p:cNvPr>
          <p:cNvSpPr txBox="1"/>
          <p:nvPr/>
        </p:nvSpPr>
        <p:spPr>
          <a:xfrm>
            <a:off x="0" y="4404360"/>
            <a:ext cx="33121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Uses code review tools</a:t>
            </a:r>
            <a:r>
              <a:rPr lang="en-US" sz="2000">
                <a:cs typeface="Arial"/>
              </a:rPr>
              <a:t>​</a:t>
            </a:r>
          </a:p>
        </p:txBody>
      </p:sp>
      <p:pic>
        <p:nvPicPr>
          <p:cNvPr id="2" name="Picture 3" descr="Graphical user interface, text, application&#10;&#10;Description automatically generated">
            <a:extLst>
              <a:ext uri="{FF2B5EF4-FFF2-40B4-BE49-F238E27FC236}">
                <a16:creationId xmlns:a16="http://schemas.microsoft.com/office/drawing/2014/main" id="{83D7688C-00CA-96C5-C6AB-3046733AA118}"/>
              </a:ext>
            </a:extLst>
          </p:cNvPr>
          <p:cNvPicPr>
            <a:picLocks noChangeAspect="1"/>
          </p:cNvPicPr>
          <p:nvPr/>
        </p:nvPicPr>
        <p:blipFill>
          <a:blip r:embed="rId7"/>
          <a:stretch>
            <a:fillRect/>
          </a:stretch>
        </p:blipFill>
        <p:spPr>
          <a:xfrm>
            <a:off x="2851027" y="2523827"/>
            <a:ext cx="10412689" cy="4817376"/>
          </a:xfrm>
          <a:prstGeom prst="rect">
            <a:avLst/>
          </a:prstGeom>
        </p:spPr>
      </p:pic>
    </p:spTree>
    <p:extLst>
      <p:ext uri="{BB962C8B-B14F-4D97-AF65-F5344CB8AC3E}">
        <p14:creationId xmlns:p14="http://schemas.microsoft.com/office/powerpoint/2010/main" val="3145129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latin typeface="Arial"/>
                <a:cs typeface="Arial"/>
              </a:rPr>
              <a:t>Key aspects of docs-as-code peer review </a:t>
            </a:r>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flipV="1">
            <a:off x="1056142" y="1156399"/>
            <a:ext cx="7641178" cy="9036"/>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070" y="493287"/>
            <a:ext cx="629265" cy="639098"/>
          </a:xfrm>
          <a:prstGeom prst="rect">
            <a:avLst/>
          </a:prstGeom>
        </p:spPr>
      </p:pic>
      <p:pic>
        <p:nvPicPr>
          <p:cNvPr id="12" name="Graphic 11">
            <a:extLst>
              <a:ext uri="{FF2B5EF4-FFF2-40B4-BE49-F238E27FC236}">
                <a16:creationId xmlns:a16="http://schemas.microsoft.com/office/drawing/2014/main" id="{70DA6FE0-9283-7DAB-A4FB-A50960BE0D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8222" y="3647126"/>
            <a:ext cx="1744784" cy="1734624"/>
          </a:xfrm>
          <a:prstGeom prst="rect">
            <a:avLst/>
          </a:prstGeom>
        </p:spPr>
      </p:pic>
      <p:sp>
        <p:nvSpPr>
          <p:cNvPr id="2" name="TextBox 1">
            <a:extLst>
              <a:ext uri="{FF2B5EF4-FFF2-40B4-BE49-F238E27FC236}">
                <a16:creationId xmlns:a16="http://schemas.microsoft.com/office/drawing/2014/main" id="{9ED3023E-16B6-D467-7A29-3247245928AB}"/>
              </a:ext>
            </a:extLst>
          </p:cNvPr>
          <p:cNvSpPr txBox="1"/>
          <p:nvPr/>
        </p:nvSpPr>
        <p:spPr>
          <a:xfrm>
            <a:off x="2590800" y="4226560"/>
            <a:ext cx="3505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Uses a familiar process</a:t>
            </a:r>
            <a:r>
              <a:rPr lang="en-US" sz="2000">
                <a:cs typeface="Arial"/>
              </a:rPr>
              <a:t>​</a:t>
            </a:r>
            <a:endParaRPr lang="en-US"/>
          </a:p>
        </p:txBody>
      </p:sp>
      <p:pic>
        <p:nvPicPr>
          <p:cNvPr id="5" name="Picture 6">
            <a:extLst>
              <a:ext uri="{FF2B5EF4-FFF2-40B4-BE49-F238E27FC236}">
                <a16:creationId xmlns:a16="http://schemas.microsoft.com/office/drawing/2014/main" id="{5D19A5D4-A1EE-0345-2346-4D4CF697BCED}"/>
              </a:ext>
            </a:extLst>
          </p:cNvPr>
          <p:cNvPicPr>
            <a:picLocks noChangeAspect="1"/>
          </p:cNvPicPr>
          <p:nvPr/>
        </p:nvPicPr>
        <p:blipFill>
          <a:blip r:embed="rId7"/>
          <a:stretch>
            <a:fillRect/>
          </a:stretch>
        </p:blipFill>
        <p:spPr>
          <a:xfrm>
            <a:off x="5847080" y="2628900"/>
            <a:ext cx="5146040" cy="3860800"/>
          </a:xfrm>
          <a:prstGeom prst="rect">
            <a:avLst/>
          </a:prstGeom>
        </p:spPr>
      </p:pic>
    </p:spTree>
    <p:extLst>
      <p:ext uri="{BB962C8B-B14F-4D97-AF65-F5344CB8AC3E}">
        <p14:creationId xmlns:p14="http://schemas.microsoft.com/office/powerpoint/2010/main" val="1693885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solidFill>
                  <a:schemeClr val="accent1"/>
                </a:solidFill>
                <a:latin typeface="Arial"/>
                <a:cs typeface="Arial"/>
              </a:rPr>
              <a:t>Docs-as-code</a:t>
            </a:r>
            <a:r>
              <a:rPr lang="en-US">
                <a:latin typeface="Arial"/>
                <a:cs typeface="Arial"/>
              </a:rPr>
              <a:t> approach in a dev cycle</a:t>
            </a:r>
            <a:endParaRPr lang="en-US"/>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flipV="1">
            <a:off x="1056142" y="1159049"/>
            <a:ext cx="7504682" cy="865"/>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4" name="Graphic 7" descr="Arrow circle with solid fill">
            <a:extLst>
              <a:ext uri="{FF2B5EF4-FFF2-40B4-BE49-F238E27FC236}">
                <a16:creationId xmlns:a16="http://schemas.microsoft.com/office/drawing/2014/main" id="{306B9A0C-0834-4916-F2E0-75AEB8C243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294" y="423114"/>
            <a:ext cx="698091" cy="707923"/>
          </a:xfrm>
          <a:prstGeom prst="rect">
            <a:avLst/>
          </a:prstGeom>
        </p:spPr>
      </p:pic>
      <p:pic>
        <p:nvPicPr>
          <p:cNvPr id="3" name="Picture 4" descr="A picture containing icon&#10;&#10;Description automatically generated">
            <a:extLst>
              <a:ext uri="{FF2B5EF4-FFF2-40B4-BE49-F238E27FC236}">
                <a16:creationId xmlns:a16="http://schemas.microsoft.com/office/drawing/2014/main" id="{E66FBA1F-3F55-58F8-22B5-92561925313D}"/>
              </a:ext>
            </a:extLst>
          </p:cNvPr>
          <p:cNvPicPr>
            <a:picLocks noChangeAspect="1"/>
          </p:cNvPicPr>
          <p:nvPr/>
        </p:nvPicPr>
        <p:blipFill>
          <a:blip r:embed="rId5"/>
          <a:stretch>
            <a:fillRect/>
          </a:stretch>
        </p:blipFill>
        <p:spPr>
          <a:xfrm>
            <a:off x="2316480" y="2630842"/>
            <a:ext cx="8021320" cy="3536875"/>
          </a:xfrm>
          <a:prstGeom prst="rect">
            <a:avLst/>
          </a:prstGeom>
        </p:spPr>
      </p:pic>
    </p:spTree>
    <p:extLst>
      <p:ext uri="{BB962C8B-B14F-4D97-AF65-F5344CB8AC3E}">
        <p14:creationId xmlns:p14="http://schemas.microsoft.com/office/powerpoint/2010/main" val="3365038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solidFill>
                  <a:schemeClr val="accent1"/>
                </a:solidFill>
                <a:latin typeface="Arial"/>
                <a:cs typeface="Arial"/>
              </a:rPr>
              <a:t>Docs-as-code</a:t>
            </a:r>
            <a:r>
              <a:rPr lang="en-US">
                <a:latin typeface="Arial"/>
                <a:cs typeface="Arial"/>
              </a:rPr>
              <a:t> approach in a dev cycle</a:t>
            </a:r>
            <a:endParaRPr lang="en-US"/>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flipV="1">
            <a:off x="1056142" y="1159049"/>
            <a:ext cx="7504682" cy="865"/>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4" name="Graphic 7" descr="Arrow circle with solid fill">
            <a:extLst>
              <a:ext uri="{FF2B5EF4-FFF2-40B4-BE49-F238E27FC236}">
                <a16:creationId xmlns:a16="http://schemas.microsoft.com/office/drawing/2014/main" id="{306B9A0C-0834-4916-F2E0-75AEB8C243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294" y="423114"/>
            <a:ext cx="698091" cy="707923"/>
          </a:xfrm>
          <a:prstGeom prst="rect">
            <a:avLst/>
          </a:prstGeom>
        </p:spPr>
      </p:pic>
      <p:pic>
        <p:nvPicPr>
          <p:cNvPr id="7" name="Picture 7" descr="Diagram&#10;&#10;Description automatically generated">
            <a:extLst>
              <a:ext uri="{FF2B5EF4-FFF2-40B4-BE49-F238E27FC236}">
                <a16:creationId xmlns:a16="http://schemas.microsoft.com/office/drawing/2014/main" id="{6617EA04-8A09-C4E6-C3D1-87E917F3758E}"/>
              </a:ext>
            </a:extLst>
          </p:cNvPr>
          <p:cNvPicPr>
            <a:picLocks noChangeAspect="1"/>
          </p:cNvPicPr>
          <p:nvPr/>
        </p:nvPicPr>
        <p:blipFill>
          <a:blip r:embed="rId5"/>
          <a:stretch>
            <a:fillRect/>
          </a:stretch>
        </p:blipFill>
        <p:spPr>
          <a:xfrm>
            <a:off x="1864972" y="2513364"/>
            <a:ext cx="8278719" cy="4257678"/>
          </a:xfrm>
          <a:prstGeom prst="rect">
            <a:avLst/>
          </a:prstGeom>
        </p:spPr>
      </p:pic>
    </p:spTree>
    <p:extLst>
      <p:ext uri="{BB962C8B-B14F-4D97-AF65-F5344CB8AC3E}">
        <p14:creationId xmlns:p14="http://schemas.microsoft.com/office/powerpoint/2010/main" val="2173704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solidFill>
                  <a:schemeClr val="accent1"/>
                </a:solidFill>
                <a:latin typeface="Arial"/>
                <a:cs typeface="Arial"/>
              </a:rPr>
              <a:t>Docs-as-code</a:t>
            </a:r>
            <a:r>
              <a:rPr lang="en-US">
                <a:latin typeface="Arial"/>
                <a:cs typeface="Arial"/>
              </a:rPr>
              <a:t> approach in a dev cycle</a:t>
            </a:r>
            <a:endParaRPr lang="en-US"/>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flipV="1">
            <a:off x="1056142" y="1159049"/>
            <a:ext cx="7504682" cy="865"/>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4" name="Graphic 7" descr="Arrow circle with solid fill">
            <a:extLst>
              <a:ext uri="{FF2B5EF4-FFF2-40B4-BE49-F238E27FC236}">
                <a16:creationId xmlns:a16="http://schemas.microsoft.com/office/drawing/2014/main" id="{306B9A0C-0834-4916-F2E0-75AEB8C243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294" y="423114"/>
            <a:ext cx="698091" cy="707923"/>
          </a:xfrm>
          <a:prstGeom prst="rect">
            <a:avLst/>
          </a:prstGeom>
        </p:spPr>
      </p:pic>
      <p:pic>
        <p:nvPicPr>
          <p:cNvPr id="7" name="Picture 7" descr="Diagram&#10;&#10;Description automatically generated">
            <a:extLst>
              <a:ext uri="{FF2B5EF4-FFF2-40B4-BE49-F238E27FC236}">
                <a16:creationId xmlns:a16="http://schemas.microsoft.com/office/drawing/2014/main" id="{6617EA04-8A09-C4E6-C3D1-87E917F3758E}"/>
              </a:ext>
            </a:extLst>
          </p:cNvPr>
          <p:cNvPicPr>
            <a:picLocks noChangeAspect="1"/>
          </p:cNvPicPr>
          <p:nvPr/>
        </p:nvPicPr>
        <p:blipFill>
          <a:blip r:embed="rId5"/>
          <a:stretch>
            <a:fillRect/>
          </a:stretch>
        </p:blipFill>
        <p:spPr>
          <a:xfrm>
            <a:off x="2128520" y="2460026"/>
            <a:ext cx="7374522" cy="3785102"/>
          </a:xfrm>
          <a:prstGeom prst="rect">
            <a:avLst/>
          </a:prstGeom>
        </p:spPr>
      </p:pic>
      <p:sp>
        <p:nvSpPr>
          <p:cNvPr id="3" name="Flowchart: Terminator 2">
            <a:extLst>
              <a:ext uri="{FF2B5EF4-FFF2-40B4-BE49-F238E27FC236}">
                <a16:creationId xmlns:a16="http://schemas.microsoft.com/office/drawing/2014/main" id="{07D2C071-55D5-F82B-A7FA-E42905DE10F6}"/>
              </a:ext>
            </a:extLst>
          </p:cNvPr>
          <p:cNvSpPr/>
          <p:nvPr/>
        </p:nvSpPr>
        <p:spPr>
          <a:xfrm>
            <a:off x="8256106" y="2461215"/>
            <a:ext cx="1422400" cy="432792"/>
          </a:xfrm>
          <a:prstGeom prst="flowChartTerminator">
            <a:avLst/>
          </a:prstGeom>
          <a:solidFill>
            <a:schemeClr val="accent1"/>
          </a:solidFill>
          <a:ln>
            <a:solidFill>
              <a:schemeClr val="accent1"/>
            </a:solidFill>
          </a:ln>
        </p:spPr>
        <p:txBody>
          <a:bodyPr rtlCol="0" anchor="ctr">
            <a:spAutoFit/>
          </a:bodyPr>
          <a:lstStyle/>
          <a:p>
            <a:pPr algn="ctr"/>
            <a:r>
              <a:rPr lang="en-GB" sz="1400">
                <a:solidFill>
                  <a:schemeClr val="bg1"/>
                </a:solidFill>
                <a:cs typeface="Arial"/>
              </a:rPr>
              <a:t>Identify docs</a:t>
            </a:r>
          </a:p>
        </p:txBody>
      </p:sp>
      <p:sp>
        <p:nvSpPr>
          <p:cNvPr id="10" name="Flowchart: Terminator 9">
            <a:extLst>
              <a:ext uri="{FF2B5EF4-FFF2-40B4-BE49-F238E27FC236}">
                <a16:creationId xmlns:a16="http://schemas.microsoft.com/office/drawing/2014/main" id="{F3E2A732-82F5-93F6-6CDB-641DB6036633}"/>
              </a:ext>
            </a:extLst>
          </p:cNvPr>
          <p:cNvSpPr/>
          <p:nvPr/>
        </p:nvSpPr>
        <p:spPr>
          <a:xfrm>
            <a:off x="8734117" y="5812539"/>
            <a:ext cx="1422400" cy="432792"/>
          </a:xfrm>
          <a:prstGeom prst="flowChartTerminator">
            <a:avLst/>
          </a:prstGeom>
          <a:solidFill>
            <a:schemeClr val="accent1"/>
          </a:solidFill>
          <a:ln>
            <a:solidFill>
              <a:schemeClr val="accent1"/>
            </a:solidFill>
          </a:ln>
        </p:spPr>
        <p:txBody>
          <a:bodyPr lIns="91440" tIns="45720" rIns="91440" bIns="45720" rtlCol="0" anchor="ctr">
            <a:spAutoFit/>
          </a:bodyPr>
          <a:lstStyle/>
          <a:p>
            <a:pPr algn="ctr"/>
            <a:r>
              <a:rPr lang="en-GB" sz="1400">
                <a:solidFill>
                  <a:schemeClr val="bg1"/>
                </a:solidFill>
                <a:cs typeface="Arial"/>
              </a:rPr>
              <a:t>Write</a:t>
            </a:r>
          </a:p>
        </p:txBody>
      </p:sp>
      <p:sp>
        <p:nvSpPr>
          <p:cNvPr id="12" name="Flowchart: Terminator 11">
            <a:extLst>
              <a:ext uri="{FF2B5EF4-FFF2-40B4-BE49-F238E27FC236}">
                <a16:creationId xmlns:a16="http://schemas.microsoft.com/office/drawing/2014/main" id="{1F4E4636-9E89-C0A7-61C4-09D9EB55ED67}"/>
              </a:ext>
            </a:extLst>
          </p:cNvPr>
          <p:cNvSpPr/>
          <p:nvPr/>
        </p:nvSpPr>
        <p:spPr>
          <a:xfrm>
            <a:off x="2001807" y="5812538"/>
            <a:ext cx="1422400" cy="432792"/>
          </a:xfrm>
          <a:prstGeom prst="flowChartTerminator">
            <a:avLst/>
          </a:prstGeom>
          <a:solidFill>
            <a:schemeClr val="accent1"/>
          </a:solidFill>
          <a:ln>
            <a:solidFill>
              <a:schemeClr val="accent1"/>
            </a:solidFill>
          </a:ln>
        </p:spPr>
        <p:txBody>
          <a:bodyPr lIns="91440" tIns="45720" rIns="91440" bIns="45720" rtlCol="0" anchor="ctr">
            <a:spAutoFit/>
          </a:bodyPr>
          <a:lstStyle/>
          <a:p>
            <a:pPr algn="ctr"/>
            <a:r>
              <a:rPr lang="en-GB" sz="1400">
                <a:solidFill>
                  <a:schemeClr val="bg1"/>
                </a:solidFill>
                <a:cs typeface="Arial"/>
              </a:rPr>
              <a:t>Review</a:t>
            </a:r>
            <a:endParaRPr lang="en-US"/>
          </a:p>
        </p:txBody>
      </p:sp>
      <p:sp>
        <p:nvSpPr>
          <p:cNvPr id="13" name="Flowchart: Terminator 12">
            <a:extLst>
              <a:ext uri="{FF2B5EF4-FFF2-40B4-BE49-F238E27FC236}">
                <a16:creationId xmlns:a16="http://schemas.microsoft.com/office/drawing/2014/main" id="{8729B8D2-2649-C1CB-C6B1-4C3C63E6E69E}"/>
              </a:ext>
            </a:extLst>
          </p:cNvPr>
          <p:cNvSpPr/>
          <p:nvPr/>
        </p:nvSpPr>
        <p:spPr>
          <a:xfrm>
            <a:off x="8971239" y="4137450"/>
            <a:ext cx="1422400" cy="432792"/>
          </a:xfrm>
          <a:prstGeom prst="flowChartTerminator">
            <a:avLst/>
          </a:prstGeom>
          <a:solidFill>
            <a:schemeClr val="accent1"/>
          </a:solidFill>
          <a:ln>
            <a:solidFill>
              <a:schemeClr val="accent1"/>
            </a:solidFill>
          </a:ln>
        </p:spPr>
        <p:txBody>
          <a:bodyPr lIns="91440" tIns="45720" rIns="91440" bIns="45720" rtlCol="0" anchor="ctr">
            <a:spAutoFit/>
          </a:bodyPr>
          <a:lstStyle/>
          <a:p>
            <a:pPr algn="ctr"/>
            <a:r>
              <a:rPr lang="en-GB" sz="1400">
                <a:solidFill>
                  <a:schemeClr val="bg1"/>
                </a:solidFill>
                <a:cs typeface="Arial"/>
              </a:rPr>
              <a:t>Draft</a:t>
            </a:r>
          </a:p>
        </p:txBody>
      </p:sp>
      <p:sp>
        <p:nvSpPr>
          <p:cNvPr id="14" name="Flowchart: Terminator 13">
            <a:extLst>
              <a:ext uri="{FF2B5EF4-FFF2-40B4-BE49-F238E27FC236}">
                <a16:creationId xmlns:a16="http://schemas.microsoft.com/office/drawing/2014/main" id="{BDE08387-D1EA-FD22-7ACC-B29702FFF490}"/>
              </a:ext>
            </a:extLst>
          </p:cNvPr>
          <p:cNvSpPr/>
          <p:nvPr/>
        </p:nvSpPr>
        <p:spPr>
          <a:xfrm>
            <a:off x="1169342" y="4137449"/>
            <a:ext cx="1422400" cy="432792"/>
          </a:xfrm>
          <a:prstGeom prst="flowChartTerminator">
            <a:avLst/>
          </a:prstGeom>
          <a:solidFill>
            <a:schemeClr val="accent1"/>
          </a:solidFill>
          <a:ln>
            <a:solidFill>
              <a:schemeClr val="accent1"/>
            </a:solidFill>
          </a:ln>
        </p:spPr>
        <p:txBody>
          <a:bodyPr lIns="91440" tIns="45720" rIns="91440" bIns="45720" rtlCol="0" anchor="ctr">
            <a:spAutoFit/>
          </a:bodyPr>
          <a:lstStyle/>
          <a:p>
            <a:pPr algn="ctr"/>
            <a:r>
              <a:rPr lang="en-GB" sz="1400">
                <a:solidFill>
                  <a:schemeClr val="bg1"/>
                </a:solidFill>
                <a:cs typeface="Arial"/>
              </a:rPr>
              <a:t>Publish</a:t>
            </a:r>
            <a:endParaRPr lang="en-US"/>
          </a:p>
        </p:txBody>
      </p:sp>
      <p:sp>
        <p:nvSpPr>
          <p:cNvPr id="15" name="Flowchart: Terminator 14">
            <a:extLst>
              <a:ext uri="{FF2B5EF4-FFF2-40B4-BE49-F238E27FC236}">
                <a16:creationId xmlns:a16="http://schemas.microsoft.com/office/drawing/2014/main" id="{1B3E6625-00CE-4394-08E1-52DA4F1FA084}"/>
              </a:ext>
            </a:extLst>
          </p:cNvPr>
          <p:cNvSpPr/>
          <p:nvPr/>
        </p:nvSpPr>
        <p:spPr>
          <a:xfrm>
            <a:off x="1657678" y="2461214"/>
            <a:ext cx="1422400" cy="432792"/>
          </a:xfrm>
          <a:prstGeom prst="flowChartTerminator">
            <a:avLst/>
          </a:prstGeom>
          <a:solidFill>
            <a:schemeClr val="accent1"/>
          </a:solidFill>
          <a:ln>
            <a:solidFill>
              <a:schemeClr val="accent1"/>
            </a:solidFill>
          </a:ln>
        </p:spPr>
        <p:txBody>
          <a:bodyPr lIns="91440" tIns="45720" rIns="91440" bIns="45720" rtlCol="0" anchor="ctr">
            <a:spAutoFit/>
          </a:bodyPr>
          <a:lstStyle/>
          <a:p>
            <a:pPr algn="ctr"/>
            <a:r>
              <a:rPr lang="en-GB" sz="1400">
                <a:solidFill>
                  <a:schemeClr val="bg1"/>
                </a:solidFill>
                <a:cs typeface="Arial"/>
              </a:rPr>
              <a:t>Maintain</a:t>
            </a:r>
            <a:endParaRPr lang="en-US"/>
          </a:p>
        </p:txBody>
      </p:sp>
      <p:sp>
        <p:nvSpPr>
          <p:cNvPr id="16" name="Arrow: Right 15">
            <a:extLst>
              <a:ext uri="{FF2B5EF4-FFF2-40B4-BE49-F238E27FC236}">
                <a16:creationId xmlns:a16="http://schemas.microsoft.com/office/drawing/2014/main" id="{132376F0-8D05-9239-DD8C-E85397CB647F}"/>
              </a:ext>
            </a:extLst>
          </p:cNvPr>
          <p:cNvSpPr/>
          <p:nvPr/>
        </p:nvSpPr>
        <p:spPr>
          <a:xfrm>
            <a:off x="702302" y="5663210"/>
            <a:ext cx="1090168" cy="733663"/>
          </a:xfrm>
          <a:prstGeom prst="rightArrow">
            <a:avLst/>
          </a:prstGeom>
          <a:solidFill>
            <a:schemeClr val="accent2"/>
          </a:solidFill>
          <a:ln>
            <a:solidFill>
              <a:schemeClr val="accent2"/>
            </a:solidFill>
          </a:ln>
        </p:spPr>
        <p:txBody>
          <a:bodyPr rtlCol="0" anchor="ctr">
            <a:spAutoFit/>
          </a:bodyPr>
          <a:lstStyle/>
          <a:p>
            <a:pPr algn="l"/>
            <a:endParaRPr lang="en-GB" b="1">
              <a:solidFill>
                <a:srgbClr val="093C83"/>
              </a:solidFill>
            </a:endParaRPr>
          </a:p>
        </p:txBody>
      </p:sp>
      <p:pic>
        <p:nvPicPr>
          <p:cNvPr id="2" name="Picture 1" descr="A qr code with black squares&#10;&#10;Description automatically generated">
            <a:extLst>
              <a:ext uri="{FF2B5EF4-FFF2-40B4-BE49-F238E27FC236}">
                <a16:creationId xmlns:a16="http://schemas.microsoft.com/office/drawing/2014/main" id="{5983C8EF-D407-B5CF-4276-DE898E878645}"/>
              </a:ext>
            </a:extLst>
          </p:cNvPr>
          <p:cNvPicPr>
            <a:picLocks noChangeAspect="1"/>
          </p:cNvPicPr>
          <p:nvPr/>
        </p:nvPicPr>
        <p:blipFill>
          <a:blip r:embed="rId6"/>
          <a:stretch>
            <a:fillRect/>
          </a:stretch>
        </p:blipFill>
        <p:spPr>
          <a:xfrm>
            <a:off x="11213691" y="5964029"/>
            <a:ext cx="845574" cy="848962"/>
          </a:xfrm>
          <a:prstGeom prst="rect">
            <a:avLst/>
          </a:prstGeom>
        </p:spPr>
      </p:pic>
      <p:sp>
        <p:nvSpPr>
          <p:cNvPr id="5" name="TextBox 4">
            <a:extLst>
              <a:ext uri="{FF2B5EF4-FFF2-40B4-BE49-F238E27FC236}">
                <a16:creationId xmlns:a16="http://schemas.microsoft.com/office/drawing/2014/main" id="{C9BBBA10-BED3-9809-D8CB-F51DF2E39C42}"/>
              </a:ext>
            </a:extLst>
          </p:cNvPr>
          <p:cNvSpPr txBox="1"/>
          <p:nvPr/>
        </p:nvSpPr>
        <p:spPr>
          <a:xfrm>
            <a:off x="9232490" y="6572864"/>
            <a:ext cx="2104104" cy="2819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373A3B"/>
                </a:solidFill>
                <a:cs typeface="Arial"/>
              </a:rPr>
              <a:t>About documentation cycle</a:t>
            </a:r>
          </a:p>
        </p:txBody>
      </p:sp>
    </p:spTree>
    <p:extLst>
      <p:ext uri="{BB962C8B-B14F-4D97-AF65-F5344CB8AC3E}">
        <p14:creationId xmlns:p14="http://schemas.microsoft.com/office/powerpoint/2010/main" val="2304908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solidFill>
                  <a:schemeClr val="tx1"/>
                </a:solidFill>
                <a:latin typeface="Arial"/>
                <a:cs typeface="Arial"/>
              </a:rPr>
              <a:t>Benefits for the dev cycle</a:t>
            </a:r>
            <a:endParaRPr lang="en-US">
              <a:solidFill>
                <a:schemeClr val="tx1"/>
              </a:solidFill>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flipV="1">
            <a:off x="1056142" y="1159049"/>
            <a:ext cx="4797042" cy="865"/>
          </a:xfrm>
          <a:prstGeom prst="straightConnector1">
            <a:avLst/>
          </a:prstGeom>
        </p:spPr>
        <p:style>
          <a:lnRef idx="2">
            <a:schemeClr val="accent1"/>
          </a:lnRef>
          <a:fillRef idx="0">
            <a:schemeClr val="accent1"/>
          </a:fillRef>
          <a:effectRef idx="1">
            <a:schemeClr val="accent1"/>
          </a:effectRef>
          <a:fontRef idx="minor">
            <a:schemeClr val="tx1"/>
          </a:fontRef>
        </p:style>
      </p:cxnSp>
      <p:pic>
        <p:nvPicPr>
          <p:cNvPr id="4" name="Graphic 7" descr="Arrow circle with solid fill">
            <a:extLst>
              <a:ext uri="{FF2B5EF4-FFF2-40B4-BE49-F238E27FC236}">
                <a16:creationId xmlns:a16="http://schemas.microsoft.com/office/drawing/2014/main" id="{306B9A0C-0834-4916-F2E0-75AEB8C243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294" y="423114"/>
            <a:ext cx="698091" cy="707923"/>
          </a:xfrm>
          <a:prstGeom prst="rect">
            <a:avLst/>
          </a:prstGeom>
        </p:spPr>
      </p:pic>
      <p:sp>
        <p:nvSpPr>
          <p:cNvPr id="25" name="TextBox 24">
            <a:extLst>
              <a:ext uri="{FF2B5EF4-FFF2-40B4-BE49-F238E27FC236}">
                <a16:creationId xmlns:a16="http://schemas.microsoft.com/office/drawing/2014/main" id="{6761D577-CB77-FE78-90A4-59357FD0DE10}"/>
              </a:ext>
            </a:extLst>
          </p:cNvPr>
          <p:cNvSpPr txBox="1"/>
          <p:nvPr/>
        </p:nvSpPr>
        <p:spPr>
          <a:xfrm>
            <a:off x="604520" y="3474720"/>
            <a:ext cx="5933440" cy="2430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300000"/>
              </a:lnSpc>
              <a:buChar char="•"/>
            </a:pPr>
            <a:r>
              <a:rPr lang="en-GB">
                <a:solidFill>
                  <a:srgbClr val="FFFFFF"/>
                </a:solidFill>
                <a:cs typeface="Arial"/>
              </a:rPr>
              <a:t> Same process for code and documentation</a:t>
            </a:r>
            <a:endParaRPr lang="en-US"/>
          </a:p>
          <a:p>
            <a:pPr>
              <a:lnSpc>
                <a:spcPct val="300000"/>
              </a:lnSpc>
              <a:buFont typeface="Arial"/>
              <a:buChar char="•"/>
            </a:pPr>
            <a:r>
              <a:rPr lang="en-GB">
                <a:solidFill>
                  <a:srgbClr val="FFFFFF"/>
                </a:solidFill>
                <a:cs typeface="Arial"/>
              </a:rPr>
              <a:t> Code and documentation updated in parallel </a:t>
            </a:r>
          </a:p>
          <a:p>
            <a:pPr>
              <a:lnSpc>
                <a:spcPct val="300000"/>
              </a:lnSpc>
              <a:buFont typeface="Arial"/>
              <a:buChar char="•"/>
            </a:pPr>
            <a:r>
              <a:rPr lang="en-GB">
                <a:solidFill>
                  <a:srgbClr val="FFFFFF"/>
                </a:solidFill>
                <a:cs typeface="Arial"/>
              </a:rPr>
              <a:t> Documentation easily accessible for every stakeholder</a:t>
            </a:r>
          </a:p>
        </p:txBody>
      </p:sp>
      <p:pic>
        <p:nvPicPr>
          <p:cNvPr id="2" name="Picture 2">
            <a:extLst>
              <a:ext uri="{FF2B5EF4-FFF2-40B4-BE49-F238E27FC236}">
                <a16:creationId xmlns:a16="http://schemas.microsoft.com/office/drawing/2014/main" id="{DFF0502B-6525-11D5-71BD-5D3E78E19896}"/>
              </a:ext>
            </a:extLst>
          </p:cNvPr>
          <p:cNvPicPr>
            <a:picLocks noChangeAspect="1"/>
          </p:cNvPicPr>
          <p:nvPr/>
        </p:nvPicPr>
        <p:blipFill>
          <a:blip r:embed="rId5"/>
          <a:stretch>
            <a:fillRect/>
          </a:stretch>
        </p:blipFill>
        <p:spPr>
          <a:xfrm>
            <a:off x="6471920" y="314142"/>
            <a:ext cx="4886960" cy="6316472"/>
          </a:xfrm>
          <a:prstGeom prst="rect">
            <a:avLst/>
          </a:prstGeom>
        </p:spPr>
      </p:pic>
    </p:spTree>
    <p:extLst>
      <p:ext uri="{BB962C8B-B14F-4D97-AF65-F5344CB8AC3E}">
        <p14:creationId xmlns:p14="http://schemas.microsoft.com/office/powerpoint/2010/main" val="2585067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solidFill>
                  <a:schemeClr val="tx1"/>
                </a:solidFill>
                <a:latin typeface="Arial"/>
                <a:cs typeface="Arial"/>
              </a:rPr>
              <a:t>Benefits for the dev cycle</a:t>
            </a:r>
            <a:endParaRPr lang="en-US">
              <a:solidFill>
                <a:schemeClr val="tx1"/>
              </a:solidFill>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flipV="1">
            <a:off x="1056142" y="1159049"/>
            <a:ext cx="4797042" cy="865"/>
          </a:xfrm>
          <a:prstGeom prst="straightConnector1">
            <a:avLst/>
          </a:prstGeom>
        </p:spPr>
        <p:style>
          <a:lnRef idx="2">
            <a:schemeClr val="accent1"/>
          </a:lnRef>
          <a:fillRef idx="0">
            <a:schemeClr val="accent1"/>
          </a:fillRef>
          <a:effectRef idx="1">
            <a:schemeClr val="accent1"/>
          </a:effectRef>
          <a:fontRef idx="minor">
            <a:schemeClr val="tx1"/>
          </a:fontRef>
        </p:style>
      </p:cxnSp>
      <p:pic>
        <p:nvPicPr>
          <p:cNvPr id="4" name="Graphic 7" descr="Arrow circle with solid fill">
            <a:extLst>
              <a:ext uri="{FF2B5EF4-FFF2-40B4-BE49-F238E27FC236}">
                <a16:creationId xmlns:a16="http://schemas.microsoft.com/office/drawing/2014/main" id="{306B9A0C-0834-4916-F2E0-75AEB8C243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294" y="423114"/>
            <a:ext cx="698091" cy="707923"/>
          </a:xfrm>
          <a:prstGeom prst="rect">
            <a:avLst/>
          </a:prstGeom>
        </p:spPr>
      </p:pic>
      <p:sp>
        <p:nvSpPr>
          <p:cNvPr id="8" name="Rectangle 7">
            <a:extLst>
              <a:ext uri="{FF2B5EF4-FFF2-40B4-BE49-F238E27FC236}">
                <a16:creationId xmlns:a16="http://schemas.microsoft.com/office/drawing/2014/main" id="{FAB6856F-25EF-ECA2-B0E0-28E4BB8AEE87}"/>
              </a:ext>
            </a:extLst>
          </p:cNvPr>
          <p:cNvSpPr/>
          <p:nvPr/>
        </p:nvSpPr>
        <p:spPr>
          <a:xfrm>
            <a:off x="2868359" y="2798515"/>
            <a:ext cx="6341230" cy="3857135"/>
          </a:xfrm>
          <a:prstGeom prst="rect">
            <a:avLst/>
          </a:prstGeom>
          <a:solidFill>
            <a:srgbClr val="093C84"/>
          </a:solidFill>
          <a:ln>
            <a:noFill/>
          </a:ln>
        </p:spPr>
        <p:txBody>
          <a:bodyPr wrap="square" lIns="91440" tIns="45720" rIns="91440" bIns="45720" rtlCol="0" anchor="ctr">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endParaRPr lang="en-HR" b="1">
              <a:solidFill>
                <a:srgbClr val="373A3B"/>
              </a:solidFill>
              <a:cs typeface="Arial"/>
            </a:endParaRPr>
          </a:p>
        </p:txBody>
      </p:sp>
      <p:pic>
        <p:nvPicPr>
          <p:cNvPr id="18" name="Graphic 17">
            <a:extLst>
              <a:ext uri="{FF2B5EF4-FFF2-40B4-BE49-F238E27FC236}">
                <a16:creationId xmlns:a16="http://schemas.microsoft.com/office/drawing/2014/main" id="{AFBECDD7-1FE0-BD9B-2D55-8B964ECF74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11956" y="1983836"/>
            <a:ext cx="1907344" cy="1907344"/>
          </a:xfrm>
          <a:prstGeom prst="rect">
            <a:avLst/>
          </a:prstGeom>
        </p:spPr>
      </p:pic>
      <p:sp>
        <p:nvSpPr>
          <p:cNvPr id="25" name="TextBox 24">
            <a:extLst>
              <a:ext uri="{FF2B5EF4-FFF2-40B4-BE49-F238E27FC236}">
                <a16:creationId xmlns:a16="http://schemas.microsoft.com/office/drawing/2014/main" id="{6761D577-CB77-FE78-90A4-59357FD0DE10}"/>
              </a:ext>
            </a:extLst>
          </p:cNvPr>
          <p:cNvSpPr txBox="1"/>
          <p:nvPr/>
        </p:nvSpPr>
        <p:spPr>
          <a:xfrm>
            <a:off x="3210068" y="3681197"/>
            <a:ext cx="5933440" cy="2430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300000"/>
              </a:lnSpc>
              <a:buChar char="•"/>
            </a:pPr>
            <a:r>
              <a:rPr lang="en-GB">
                <a:solidFill>
                  <a:srgbClr val="FFFFFF"/>
                </a:solidFill>
                <a:cs typeface="Arial"/>
              </a:rPr>
              <a:t> Same process for code and documentation</a:t>
            </a:r>
            <a:endParaRPr lang="en-US"/>
          </a:p>
          <a:p>
            <a:pPr>
              <a:lnSpc>
                <a:spcPct val="300000"/>
              </a:lnSpc>
              <a:buFont typeface="Arial"/>
              <a:buChar char="•"/>
            </a:pPr>
            <a:r>
              <a:rPr lang="en-GB">
                <a:solidFill>
                  <a:srgbClr val="FFFFFF"/>
                </a:solidFill>
                <a:cs typeface="Arial"/>
              </a:rPr>
              <a:t> Code and documentation updated in parallel </a:t>
            </a:r>
          </a:p>
          <a:p>
            <a:pPr>
              <a:lnSpc>
                <a:spcPct val="300000"/>
              </a:lnSpc>
              <a:buFont typeface="Arial"/>
              <a:buChar char="•"/>
            </a:pPr>
            <a:r>
              <a:rPr lang="en-GB">
                <a:solidFill>
                  <a:srgbClr val="FFFFFF"/>
                </a:solidFill>
                <a:cs typeface="Arial"/>
              </a:rPr>
              <a:t> Documentation easily accessible for every stakeholder</a:t>
            </a:r>
          </a:p>
        </p:txBody>
      </p:sp>
    </p:spTree>
    <p:extLst>
      <p:ext uri="{BB962C8B-B14F-4D97-AF65-F5344CB8AC3E}">
        <p14:creationId xmlns:p14="http://schemas.microsoft.com/office/powerpoint/2010/main" val="721065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solidFill>
                  <a:schemeClr val="tx1"/>
                </a:solidFill>
                <a:latin typeface="Arial"/>
                <a:cs typeface="Arial"/>
              </a:rPr>
              <a:t>Benefits for documentation</a:t>
            </a:r>
            <a:endParaRPr lang="en-US">
              <a:solidFill>
                <a:schemeClr val="tx1"/>
              </a:solidFill>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flipV="1">
            <a:off x="1056142" y="1159049"/>
            <a:ext cx="5172962" cy="865"/>
          </a:xfrm>
          <a:prstGeom prst="straightConnector1">
            <a:avLst/>
          </a:prstGeom>
        </p:spPr>
        <p:style>
          <a:lnRef idx="2">
            <a:schemeClr val="accent1"/>
          </a:lnRef>
          <a:fillRef idx="0">
            <a:schemeClr val="accent1"/>
          </a:fillRef>
          <a:effectRef idx="1">
            <a:schemeClr val="accent1"/>
          </a:effectRef>
          <a:fontRef idx="minor">
            <a:schemeClr val="tx1"/>
          </a:fontRef>
        </p:style>
      </p:cxnSp>
      <p:pic>
        <p:nvPicPr>
          <p:cNvPr id="4" name="Graphic 7" descr="Arrow circle with solid fill">
            <a:extLst>
              <a:ext uri="{FF2B5EF4-FFF2-40B4-BE49-F238E27FC236}">
                <a16:creationId xmlns:a16="http://schemas.microsoft.com/office/drawing/2014/main" id="{306B9A0C-0834-4916-F2E0-75AEB8C243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294" y="423114"/>
            <a:ext cx="698091" cy="707923"/>
          </a:xfrm>
          <a:prstGeom prst="rect">
            <a:avLst/>
          </a:prstGeom>
        </p:spPr>
      </p:pic>
      <p:sp>
        <p:nvSpPr>
          <p:cNvPr id="25" name="TextBox 24">
            <a:extLst>
              <a:ext uri="{FF2B5EF4-FFF2-40B4-BE49-F238E27FC236}">
                <a16:creationId xmlns:a16="http://schemas.microsoft.com/office/drawing/2014/main" id="{6761D577-CB77-FE78-90A4-59357FD0DE10}"/>
              </a:ext>
            </a:extLst>
          </p:cNvPr>
          <p:cNvSpPr txBox="1"/>
          <p:nvPr/>
        </p:nvSpPr>
        <p:spPr>
          <a:xfrm>
            <a:off x="7157720" y="3845560"/>
            <a:ext cx="4643120" cy="27417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250000"/>
              </a:lnSpc>
              <a:buFont typeface="Arial"/>
              <a:buChar char="•"/>
            </a:pPr>
            <a:r>
              <a:rPr lang="en-GB">
                <a:solidFill>
                  <a:srgbClr val="FFFFFF"/>
                </a:solidFill>
                <a:cs typeface="Arial"/>
              </a:rPr>
              <a:t> Always up to date</a:t>
            </a:r>
            <a:endParaRPr lang="en-US">
              <a:cs typeface="Arial"/>
            </a:endParaRPr>
          </a:p>
          <a:p>
            <a:pPr algn="ctr">
              <a:lnSpc>
                <a:spcPct val="250000"/>
              </a:lnSpc>
              <a:buFont typeface="Arial"/>
              <a:buChar char="•"/>
            </a:pPr>
            <a:r>
              <a:rPr lang="en-GB">
                <a:solidFill>
                  <a:schemeClr val="bg1"/>
                </a:solidFill>
                <a:cs typeface="Arial"/>
              </a:rPr>
              <a:t> Efficient and clear review process</a:t>
            </a:r>
          </a:p>
          <a:p>
            <a:pPr algn="ctr">
              <a:lnSpc>
                <a:spcPct val="250000"/>
              </a:lnSpc>
              <a:buFont typeface="Arial"/>
              <a:buChar char="•"/>
            </a:pPr>
            <a:r>
              <a:rPr lang="en-GB">
                <a:solidFill>
                  <a:schemeClr val="bg1"/>
                </a:solidFill>
                <a:cs typeface="Arial"/>
              </a:rPr>
              <a:t> Improved quality</a:t>
            </a:r>
          </a:p>
          <a:p>
            <a:pPr>
              <a:lnSpc>
                <a:spcPct val="250000"/>
              </a:lnSpc>
              <a:buFont typeface="Arial"/>
              <a:buChar char="•"/>
            </a:pPr>
            <a:endParaRPr lang="en-GB">
              <a:solidFill>
                <a:schemeClr val="bg1"/>
              </a:solidFill>
              <a:cs typeface="Arial"/>
            </a:endParaRPr>
          </a:p>
        </p:txBody>
      </p:sp>
      <p:pic>
        <p:nvPicPr>
          <p:cNvPr id="2" name="Picture 2" descr="A picture containing text, person, floor, posing&#10;&#10;Description automatically generated">
            <a:extLst>
              <a:ext uri="{FF2B5EF4-FFF2-40B4-BE49-F238E27FC236}">
                <a16:creationId xmlns:a16="http://schemas.microsoft.com/office/drawing/2014/main" id="{6ACEE658-EDE9-42FE-023F-A79750BDC31F}"/>
              </a:ext>
            </a:extLst>
          </p:cNvPr>
          <p:cNvPicPr>
            <a:picLocks noChangeAspect="1"/>
          </p:cNvPicPr>
          <p:nvPr/>
        </p:nvPicPr>
        <p:blipFill>
          <a:blip r:embed="rId5"/>
          <a:stretch>
            <a:fillRect/>
          </a:stretch>
        </p:blipFill>
        <p:spPr>
          <a:xfrm>
            <a:off x="3243990" y="2500168"/>
            <a:ext cx="5709920" cy="4273286"/>
          </a:xfrm>
          <a:prstGeom prst="rect">
            <a:avLst/>
          </a:prstGeom>
        </p:spPr>
      </p:pic>
    </p:spTree>
    <p:extLst>
      <p:ext uri="{BB962C8B-B14F-4D97-AF65-F5344CB8AC3E}">
        <p14:creationId xmlns:p14="http://schemas.microsoft.com/office/powerpoint/2010/main" val="3291483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logo with a circle and a square in it&#10;&#10;Description automatically generated">
            <a:extLst>
              <a:ext uri="{FF2B5EF4-FFF2-40B4-BE49-F238E27FC236}">
                <a16:creationId xmlns:a16="http://schemas.microsoft.com/office/drawing/2014/main" id="{52E352FC-5029-7D5A-6576-A6F955B4AB03}"/>
              </a:ext>
            </a:extLst>
          </p:cNvPr>
          <p:cNvPicPr>
            <a:picLocks noGrp="1" noChangeAspect="1"/>
          </p:cNvPicPr>
          <p:nvPr>
            <p:ph sz="quarter" idx="10"/>
          </p:nvPr>
        </p:nvPicPr>
        <p:blipFill>
          <a:blip r:embed="rId3"/>
          <a:stretch>
            <a:fillRect/>
          </a:stretch>
        </p:blipFill>
        <p:spPr>
          <a:xfrm>
            <a:off x="4196632" y="309265"/>
            <a:ext cx="3794399" cy="3436994"/>
          </a:xfrm>
        </p:spPr>
      </p:pic>
      <p:sp>
        <p:nvSpPr>
          <p:cNvPr id="5" name="Rectangle 4">
            <a:extLst>
              <a:ext uri="{FF2B5EF4-FFF2-40B4-BE49-F238E27FC236}">
                <a16:creationId xmlns:a16="http://schemas.microsoft.com/office/drawing/2014/main" id="{769A7FB1-791E-0E8A-5AC5-2DABD371C57F}"/>
              </a:ext>
            </a:extLst>
          </p:cNvPr>
          <p:cNvSpPr/>
          <p:nvPr/>
        </p:nvSpPr>
        <p:spPr>
          <a:xfrm>
            <a:off x="11180618" y="82137"/>
            <a:ext cx="914400" cy="914400"/>
          </a:xfrm>
          <a:prstGeom prst="rect">
            <a:avLst/>
          </a:prstGeom>
          <a:solidFill>
            <a:schemeClr val="bg1"/>
          </a:solidFill>
          <a:ln>
            <a:solidFill>
              <a:schemeClr val="bg1"/>
            </a:solidFill>
          </a:ln>
        </p:spPr>
        <p:txBody>
          <a:bodyPr rtlCol="0" anchor="ctr">
            <a:spAutoFit/>
          </a:bodyPr>
          <a:lstStyle/>
          <a:p>
            <a:pPr algn="l"/>
            <a:endParaRPr lang="en-GB" b="1">
              <a:solidFill>
                <a:srgbClr val="373A3B"/>
              </a:solidFill>
            </a:endParaRPr>
          </a:p>
        </p:txBody>
      </p:sp>
      <p:pic>
        <p:nvPicPr>
          <p:cNvPr id="6" name="Picture 5" descr="A qr code with black squares&#10;&#10;Description automatically generated">
            <a:extLst>
              <a:ext uri="{FF2B5EF4-FFF2-40B4-BE49-F238E27FC236}">
                <a16:creationId xmlns:a16="http://schemas.microsoft.com/office/drawing/2014/main" id="{3FBEBC27-2D1B-5508-2D1D-0CC4F20E22D1}"/>
              </a:ext>
            </a:extLst>
          </p:cNvPr>
          <p:cNvPicPr>
            <a:picLocks noChangeAspect="1"/>
          </p:cNvPicPr>
          <p:nvPr/>
        </p:nvPicPr>
        <p:blipFill>
          <a:blip r:embed="rId4"/>
          <a:stretch>
            <a:fillRect/>
          </a:stretch>
        </p:blipFill>
        <p:spPr>
          <a:xfrm>
            <a:off x="4930655" y="4134720"/>
            <a:ext cx="2330689" cy="2324079"/>
          </a:xfrm>
          <a:prstGeom prst="rect">
            <a:avLst/>
          </a:prstGeom>
        </p:spPr>
      </p:pic>
    </p:spTree>
    <p:extLst>
      <p:ext uri="{BB962C8B-B14F-4D97-AF65-F5344CB8AC3E}">
        <p14:creationId xmlns:p14="http://schemas.microsoft.com/office/powerpoint/2010/main" val="2429456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solidFill>
                  <a:schemeClr val="tx1"/>
                </a:solidFill>
                <a:latin typeface="Arial"/>
                <a:cs typeface="Arial"/>
              </a:rPr>
              <a:t>Benefits for documentation</a:t>
            </a:r>
            <a:endParaRPr lang="en-US">
              <a:solidFill>
                <a:schemeClr val="tx1"/>
              </a:solidFill>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flipV="1">
            <a:off x="1056142" y="1159049"/>
            <a:ext cx="5172962" cy="865"/>
          </a:xfrm>
          <a:prstGeom prst="straightConnector1">
            <a:avLst/>
          </a:prstGeom>
        </p:spPr>
        <p:style>
          <a:lnRef idx="2">
            <a:schemeClr val="accent1"/>
          </a:lnRef>
          <a:fillRef idx="0">
            <a:schemeClr val="accent1"/>
          </a:fillRef>
          <a:effectRef idx="1">
            <a:schemeClr val="accent1"/>
          </a:effectRef>
          <a:fontRef idx="minor">
            <a:schemeClr val="tx1"/>
          </a:fontRef>
        </p:style>
      </p:cxnSp>
      <p:pic>
        <p:nvPicPr>
          <p:cNvPr id="4" name="Graphic 7" descr="Arrow circle with solid fill">
            <a:extLst>
              <a:ext uri="{FF2B5EF4-FFF2-40B4-BE49-F238E27FC236}">
                <a16:creationId xmlns:a16="http://schemas.microsoft.com/office/drawing/2014/main" id="{306B9A0C-0834-4916-F2E0-75AEB8C243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294" y="423114"/>
            <a:ext cx="698091" cy="707923"/>
          </a:xfrm>
          <a:prstGeom prst="rect">
            <a:avLst/>
          </a:prstGeom>
        </p:spPr>
      </p:pic>
      <p:sp>
        <p:nvSpPr>
          <p:cNvPr id="8" name="Rectangle 7">
            <a:extLst>
              <a:ext uri="{FF2B5EF4-FFF2-40B4-BE49-F238E27FC236}">
                <a16:creationId xmlns:a16="http://schemas.microsoft.com/office/drawing/2014/main" id="{FAB6856F-25EF-ECA2-B0E0-28E4BB8AEE87}"/>
              </a:ext>
            </a:extLst>
          </p:cNvPr>
          <p:cNvSpPr/>
          <p:nvPr/>
        </p:nvSpPr>
        <p:spPr>
          <a:xfrm>
            <a:off x="3749657" y="2975823"/>
            <a:ext cx="4959470" cy="3440575"/>
          </a:xfrm>
          <a:prstGeom prst="rect">
            <a:avLst/>
          </a:prstGeom>
          <a:solidFill>
            <a:srgbClr val="093C84"/>
          </a:solidFill>
          <a:ln>
            <a:noFill/>
          </a:ln>
        </p:spPr>
        <p:txBody>
          <a:bodyPr wrap="square" lIns="91440" tIns="45720" rIns="91440" bIns="45720" rtlCol="0" anchor="ctr">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endParaRPr lang="en-HR" b="1">
              <a:solidFill>
                <a:srgbClr val="373A3B"/>
              </a:solidFill>
              <a:cs typeface="Arial"/>
            </a:endParaRPr>
          </a:p>
        </p:txBody>
      </p:sp>
      <p:pic>
        <p:nvPicPr>
          <p:cNvPr id="18" name="Graphic 17">
            <a:extLst>
              <a:ext uri="{FF2B5EF4-FFF2-40B4-BE49-F238E27FC236}">
                <a16:creationId xmlns:a16="http://schemas.microsoft.com/office/drawing/2014/main" id="{AFBECDD7-1FE0-BD9B-2D55-8B964ECF74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75461" y="2214566"/>
            <a:ext cx="1907344" cy="1907344"/>
          </a:xfrm>
          <a:prstGeom prst="rect">
            <a:avLst/>
          </a:prstGeom>
        </p:spPr>
      </p:pic>
      <p:sp>
        <p:nvSpPr>
          <p:cNvPr id="25" name="TextBox 24">
            <a:extLst>
              <a:ext uri="{FF2B5EF4-FFF2-40B4-BE49-F238E27FC236}">
                <a16:creationId xmlns:a16="http://schemas.microsoft.com/office/drawing/2014/main" id="{6761D577-CB77-FE78-90A4-59357FD0DE10}"/>
              </a:ext>
            </a:extLst>
          </p:cNvPr>
          <p:cNvSpPr txBox="1"/>
          <p:nvPr/>
        </p:nvSpPr>
        <p:spPr>
          <a:xfrm>
            <a:off x="3962236" y="3845560"/>
            <a:ext cx="4643120" cy="27417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250000"/>
              </a:lnSpc>
              <a:buFont typeface="Arial"/>
              <a:buChar char="•"/>
            </a:pPr>
            <a:r>
              <a:rPr lang="en-GB">
                <a:solidFill>
                  <a:srgbClr val="FFFFFF"/>
                </a:solidFill>
                <a:cs typeface="Arial"/>
              </a:rPr>
              <a:t> Always up to date</a:t>
            </a:r>
            <a:endParaRPr lang="en-US">
              <a:cs typeface="Arial"/>
            </a:endParaRPr>
          </a:p>
          <a:p>
            <a:pPr algn="ctr">
              <a:lnSpc>
                <a:spcPct val="250000"/>
              </a:lnSpc>
              <a:buFont typeface="Arial"/>
              <a:buChar char="•"/>
            </a:pPr>
            <a:r>
              <a:rPr lang="en-GB">
                <a:solidFill>
                  <a:schemeClr val="bg1"/>
                </a:solidFill>
                <a:cs typeface="Arial"/>
              </a:rPr>
              <a:t> Efficient and clear review process</a:t>
            </a:r>
          </a:p>
          <a:p>
            <a:pPr algn="ctr">
              <a:lnSpc>
                <a:spcPct val="250000"/>
              </a:lnSpc>
              <a:buFont typeface="Arial"/>
              <a:buChar char="•"/>
            </a:pPr>
            <a:r>
              <a:rPr lang="en-GB">
                <a:solidFill>
                  <a:schemeClr val="bg1"/>
                </a:solidFill>
                <a:cs typeface="Arial"/>
              </a:rPr>
              <a:t> Improved quality</a:t>
            </a:r>
          </a:p>
          <a:p>
            <a:pPr>
              <a:lnSpc>
                <a:spcPct val="250000"/>
              </a:lnSpc>
              <a:buFont typeface="Arial"/>
              <a:buChar char="•"/>
            </a:pPr>
            <a:endParaRPr lang="en-GB">
              <a:solidFill>
                <a:schemeClr val="bg1"/>
              </a:solidFill>
              <a:cs typeface="Arial"/>
            </a:endParaRPr>
          </a:p>
        </p:txBody>
      </p:sp>
    </p:spTree>
    <p:extLst>
      <p:ext uri="{BB962C8B-B14F-4D97-AF65-F5344CB8AC3E}">
        <p14:creationId xmlns:p14="http://schemas.microsoft.com/office/powerpoint/2010/main" val="2959411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CA1C8CF-283F-D764-53A8-29D7A0D2B21E}"/>
              </a:ext>
            </a:extLst>
          </p:cNvPr>
          <p:cNvSpPr txBox="1">
            <a:spLocks/>
          </p:cNvSpPr>
          <p:nvPr/>
        </p:nvSpPr>
        <p:spPr>
          <a:xfrm>
            <a:off x="1473098" y="4437296"/>
            <a:ext cx="1325336" cy="400864"/>
          </a:xfrm>
          <a:prstGeom prst="rect">
            <a:avLst/>
          </a:prstGeom>
        </p:spPr>
        <p:txBody>
          <a:bodyPr vert="horz" lIns="91440" tIns="45720" rIns="91440" bIns="45720" rtlCol="0" anchor="t">
            <a:noAutofit/>
          </a:bodyPr>
          <a:lstStyle>
            <a:lvl1pPr marL="182880" indent="-182880" algn="l" defTabSz="914400" rtl="0" eaLnBrk="1" latinLnBrk="0" hangingPunct="1">
              <a:lnSpc>
                <a:spcPct val="100000"/>
              </a:lnSpc>
              <a:spcBef>
                <a:spcPts val="300"/>
              </a:spcBef>
              <a:spcAft>
                <a:spcPts val="800"/>
              </a:spcAft>
              <a:buClr>
                <a:schemeClr val="accent1"/>
              </a:buClr>
              <a:buFont typeface="Arial" panose="020B0604020202020204" pitchFamily="34" charset="0"/>
              <a:buChar char="•"/>
              <a:defRPr sz="2000" b="0" i="0" kern="1200">
                <a:solidFill>
                  <a:srgbClr val="373A3B"/>
                </a:solidFill>
                <a:latin typeface="Arial" panose="020B0604020202020204" pitchFamily="34" charset="0"/>
                <a:ea typeface="+mn-ea"/>
                <a:cs typeface="+mn-cs"/>
              </a:defRPr>
            </a:lvl1pPr>
            <a:lvl2pPr marL="548640" indent="-182880" algn="l" defTabSz="914400" rtl="0" eaLnBrk="1" latinLnBrk="0" hangingPunct="1">
              <a:lnSpc>
                <a:spcPct val="100000"/>
              </a:lnSpc>
              <a:spcBef>
                <a:spcPts val="300"/>
              </a:spcBef>
              <a:spcAft>
                <a:spcPts val="800"/>
              </a:spcAft>
              <a:buClr>
                <a:schemeClr val="accent1"/>
              </a:buClr>
              <a:buSzPct val="100000"/>
              <a:buFont typeface="System Font Regular"/>
              <a:buChar char="‣"/>
              <a:defRPr sz="2000" b="0" i="0" kern="1200">
                <a:solidFill>
                  <a:srgbClr val="373A3B"/>
                </a:solidFill>
                <a:latin typeface="Arial" panose="020B0604020202020204" pitchFamily="34" charset="0"/>
                <a:ea typeface="+mn-ea"/>
                <a:cs typeface="+mn-cs"/>
              </a:defRPr>
            </a:lvl2pPr>
            <a:lvl3pPr marL="914400" indent="-182880" algn="l" defTabSz="914400" rtl="0" eaLnBrk="1" latinLnBrk="0" hangingPunct="1">
              <a:lnSpc>
                <a:spcPct val="100000"/>
              </a:lnSpc>
              <a:spcBef>
                <a:spcPts val="300"/>
              </a:spcBef>
              <a:spcAft>
                <a:spcPts val="800"/>
              </a:spcAft>
              <a:buClr>
                <a:schemeClr val="accent1"/>
              </a:buClr>
              <a:buFont typeface="Arial" panose="020B0604020202020204" pitchFamily="34" charset="0"/>
              <a:buChar char="•"/>
              <a:defRPr sz="2000" b="0" i="0" kern="1200">
                <a:solidFill>
                  <a:srgbClr val="373A3B"/>
                </a:solidFill>
                <a:latin typeface="Arial" panose="020B0604020202020204" pitchFamily="34" charset="0"/>
                <a:ea typeface="+mn-ea"/>
                <a:cs typeface="+mn-cs"/>
              </a:defRPr>
            </a:lvl3pPr>
            <a:lvl4pPr marL="1280160" indent="-182880" algn="l" defTabSz="914400" rtl="0" eaLnBrk="1" latinLnBrk="0" hangingPunct="1">
              <a:lnSpc>
                <a:spcPct val="100000"/>
              </a:lnSpc>
              <a:spcBef>
                <a:spcPts val="300"/>
              </a:spcBef>
              <a:spcAft>
                <a:spcPts val="800"/>
              </a:spcAft>
              <a:buClr>
                <a:schemeClr val="accent1"/>
              </a:buClr>
              <a:buFont typeface="Arial" panose="020B0604020202020204" pitchFamily="34" charset="0"/>
              <a:buChar char="•"/>
              <a:defRPr sz="2000" b="0" i="0" kern="1200">
                <a:solidFill>
                  <a:srgbClr val="373A3B"/>
                </a:solidFill>
                <a:latin typeface="Arial" panose="020B0604020202020204" pitchFamily="34" charset="0"/>
                <a:ea typeface="+mn-ea"/>
                <a:cs typeface="+mn-cs"/>
              </a:defRPr>
            </a:lvl4pPr>
            <a:lvl5pPr marL="1645920" indent="-182880" algn="l" defTabSz="914400" rtl="0" eaLnBrk="1" latinLnBrk="0" hangingPunct="1">
              <a:lnSpc>
                <a:spcPct val="100000"/>
              </a:lnSpc>
              <a:spcBef>
                <a:spcPts val="300"/>
              </a:spcBef>
              <a:spcAft>
                <a:spcPts val="800"/>
              </a:spcAft>
              <a:buClr>
                <a:schemeClr val="accent1"/>
              </a:buClr>
              <a:buFont typeface="Arial" panose="020B0604020202020204" pitchFamily="34" charset="0"/>
              <a:buChar char="•"/>
              <a:defRPr sz="2000" b="0" i="0" kern="1200">
                <a:solidFill>
                  <a:srgbClr val="373A3B"/>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solidFill>
                  <a:schemeClr val="tx1"/>
                </a:solidFill>
                <a:latin typeface="Arial"/>
                <a:cs typeface="Arial"/>
              </a:rPr>
              <a:t>jo-</a:t>
            </a:r>
            <a:r>
              <a:rPr lang="en-US" sz="1800" b="1" err="1">
                <a:solidFill>
                  <a:schemeClr val="tx1"/>
                </a:solidFill>
                <a:latin typeface="Arial"/>
                <a:cs typeface="Arial"/>
              </a:rPr>
              <a:t>suau</a:t>
            </a:r>
            <a:endParaRPr lang="en-US" sz="1800" b="1">
              <a:solidFill>
                <a:schemeClr val="tx1"/>
              </a:solidFill>
              <a:cs typeface="Arial"/>
            </a:endParaRPr>
          </a:p>
          <a:p>
            <a:endParaRPr lang="en-US" sz="1800">
              <a:cs typeface="Arial"/>
            </a:endParaRPr>
          </a:p>
          <a:p>
            <a:endParaRPr lang="en-US">
              <a:cs typeface="Arial"/>
            </a:endParaRPr>
          </a:p>
        </p:txBody>
      </p:sp>
      <p:pic>
        <p:nvPicPr>
          <p:cNvPr id="5" name="Picture 11">
            <a:extLst>
              <a:ext uri="{FF2B5EF4-FFF2-40B4-BE49-F238E27FC236}">
                <a16:creationId xmlns:a16="http://schemas.microsoft.com/office/drawing/2014/main" id="{F26E4B8B-B8B7-F1F7-C419-4036C9762C43}"/>
              </a:ext>
            </a:extLst>
          </p:cNvPr>
          <p:cNvPicPr>
            <a:picLocks noChangeAspect="1"/>
          </p:cNvPicPr>
          <p:nvPr/>
        </p:nvPicPr>
        <p:blipFill>
          <a:blip r:embed="rId3"/>
          <a:stretch>
            <a:fillRect/>
          </a:stretch>
        </p:blipFill>
        <p:spPr>
          <a:xfrm>
            <a:off x="1095979" y="3958607"/>
            <a:ext cx="329382" cy="242965"/>
          </a:xfrm>
          <a:prstGeom prst="rect">
            <a:avLst/>
          </a:prstGeom>
        </p:spPr>
      </p:pic>
      <p:sp>
        <p:nvSpPr>
          <p:cNvPr id="7" name="TextBox 6">
            <a:extLst>
              <a:ext uri="{FF2B5EF4-FFF2-40B4-BE49-F238E27FC236}">
                <a16:creationId xmlns:a16="http://schemas.microsoft.com/office/drawing/2014/main" id="{D0F62B73-668B-47C0-0D80-3241E7D337F6}"/>
              </a:ext>
            </a:extLst>
          </p:cNvPr>
          <p:cNvSpPr txBox="1"/>
          <p:nvPr/>
        </p:nvSpPr>
        <p:spPr>
          <a:xfrm>
            <a:off x="1472204" y="493997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err="1">
                <a:cs typeface="Arial"/>
              </a:rPr>
              <a:t>JoannaSuau</a:t>
            </a:r>
            <a:endParaRPr lang="en-GB" b="1">
              <a:cs typeface="Arial"/>
            </a:endParaRPr>
          </a:p>
        </p:txBody>
      </p:sp>
      <p:pic>
        <p:nvPicPr>
          <p:cNvPr id="9" name="Picture 19">
            <a:extLst>
              <a:ext uri="{FF2B5EF4-FFF2-40B4-BE49-F238E27FC236}">
                <a16:creationId xmlns:a16="http://schemas.microsoft.com/office/drawing/2014/main" id="{6FCABC7E-6C06-B8CE-E0C6-15EF5AABBB20}"/>
              </a:ext>
            </a:extLst>
          </p:cNvPr>
          <p:cNvPicPr>
            <a:picLocks noChangeAspect="1"/>
          </p:cNvPicPr>
          <p:nvPr/>
        </p:nvPicPr>
        <p:blipFill>
          <a:blip r:embed="rId4"/>
          <a:stretch>
            <a:fillRect/>
          </a:stretch>
        </p:blipFill>
        <p:spPr>
          <a:xfrm>
            <a:off x="1041327" y="4907943"/>
            <a:ext cx="430557" cy="431746"/>
          </a:xfrm>
          <a:prstGeom prst="rect">
            <a:avLst/>
          </a:prstGeom>
        </p:spPr>
      </p:pic>
      <p:pic>
        <p:nvPicPr>
          <p:cNvPr id="11" name="Picture 20">
            <a:extLst>
              <a:ext uri="{FF2B5EF4-FFF2-40B4-BE49-F238E27FC236}">
                <a16:creationId xmlns:a16="http://schemas.microsoft.com/office/drawing/2014/main" id="{71A04FAD-1B87-F1CC-F001-AE483F08828D}"/>
              </a:ext>
            </a:extLst>
          </p:cNvPr>
          <p:cNvPicPr>
            <a:picLocks noChangeAspect="1"/>
          </p:cNvPicPr>
          <p:nvPr/>
        </p:nvPicPr>
        <p:blipFill>
          <a:blip r:embed="rId5"/>
          <a:stretch>
            <a:fillRect/>
          </a:stretch>
        </p:blipFill>
        <p:spPr>
          <a:xfrm>
            <a:off x="937418" y="4331016"/>
            <a:ext cx="645481" cy="613509"/>
          </a:xfrm>
          <a:prstGeom prst="rect">
            <a:avLst/>
          </a:prstGeom>
        </p:spPr>
      </p:pic>
      <p:sp>
        <p:nvSpPr>
          <p:cNvPr id="32" name="TextBox 31">
            <a:extLst>
              <a:ext uri="{FF2B5EF4-FFF2-40B4-BE49-F238E27FC236}">
                <a16:creationId xmlns:a16="http://schemas.microsoft.com/office/drawing/2014/main" id="{BD0E3DFE-1566-BA53-629E-982B85F5C296}"/>
              </a:ext>
            </a:extLst>
          </p:cNvPr>
          <p:cNvSpPr txBox="1"/>
          <p:nvPr/>
        </p:nvSpPr>
        <p:spPr>
          <a:xfrm>
            <a:off x="1435510" y="3893574"/>
            <a:ext cx="33626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a:solidFill>
                  <a:srgbClr val="373A3B"/>
                </a:solidFill>
                <a:cs typeface="Arial"/>
              </a:rPr>
              <a:t>joanna.suau@infobip.com</a:t>
            </a:r>
          </a:p>
        </p:txBody>
      </p:sp>
      <p:pic>
        <p:nvPicPr>
          <p:cNvPr id="2" name="Picture 5" descr="Icon&#10;&#10;Description automatically generated">
            <a:extLst>
              <a:ext uri="{FF2B5EF4-FFF2-40B4-BE49-F238E27FC236}">
                <a16:creationId xmlns:a16="http://schemas.microsoft.com/office/drawing/2014/main" id="{13AC41C2-6CDD-5F2C-0BD2-669745E5BD5B}"/>
              </a:ext>
            </a:extLst>
          </p:cNvPr>
          <p:cNvPicPr>
            <a:picLocks noChangeAspect="1"/>
          </p:cNvPicPr>
          <p:nvPr/>
        </p:nvPicPr>
        <p:blipFill>
          <a:blip r:embed="rId6"/>
          <a:stretch>
            <a:fillRect/>
          </a:stretch>
        </p:blipFill>
        <p:spPr>
          <a:xfrm>
            <a:off x="1000760" y="5420360"/>
            <a:ext cx="518160" cy="528320"/>
          </a:xfrm>
          <a:prstGeom prst="rect">
            <a:avLst/>
          </a:prstGeom>
        </p:spPr>
      </p:pic>
      <p:sp>
        <p:nvSpPr>
          <p:cNvPr id="12" name="TextBox 11">
            <a:extLst>
              <a:ext uri="{FF2B5EF4-FFF2-40B4-BE49-F238E27FC236}">
                <a16:creationId xmlns:a16="http://schemas.microsoft.com/office/drawing/2014/main" id="{4A03644E-3A5E-8587-F86E-0CBA163EE4E7}"/>
              </a:ext>
            </a:extLst>
          </p:cNvPr>
          <p:cNvSpPr txBox="1"/>
          <p:nvPr/>
        </p:nvSpPr>
        <p:spPr>
          <a:xfrm>
            <a:off x="1516790" y="5498853"/>
            <a:ext cx="33626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err="1">
                <a:solidFill>
                  <a:srgbClr val="373A3B"/>
                </a:solidFill>
                <a:cs typeface="Arial"/>
              </a:rPr>
              <a:t>joanna.suau</a:t>
            </a:r>
          </a:p>
        </p:txBody>
      </p:sp>
      <p:pic>
        <p:nvPicPr>
          <p:cNvPr id="13" name="Picture 13">
            <a:extLst>
              <a:ext uri="{FF2B5EF4-FFF2-40B4-BE49-F238E27FC236}">
                <a16:creationId xmlns:a16="http://schemas.microsoft.com/office/drawing/2014/main" id="{A8BAE7EF-5804-70EB-6220-EDB8742C0772}"/>
              </a:ext>
            </a:extLst>
          </p:cNvPr>
          <p:cNvPicPr>
            <a:picLocks noChangeAspect="1"/>
          </p:cNvPicPr>
          <p:nvPr/>
        </p:nvPicPr>
        <p:blipFill>
          <a:blip r:embed="rId7"/>
          <a:stretch>
            <a:fillRect/>
          </a:stretch>
        </p:blipFill>
        <p:spPr>
          <a:xfrm>
            <a:off x="7233920" y="3213100"/>
            <a:ext cx="4612640" cy="3459480"/>
          </a:xfrm>
          <a:prstGeom prst="rect">
            <a:avLst/>
          </a:prstGeom>
        </p:spPr>
      </p:pic>
      <p:pic>
        <p:nvPicPr>
          <p:cNvPr id="4" name="Picture 3" descr="A qr code with black squares&#10;&#10;Description automatically generated">
            <a:extLst>
              <a:ext uri="{FF2B5EF4-FFF2-40B4-BE49-F238E27FC236}">
                <a16:creationId xmlns:a16="http://schemas.microsoft.com/office/drawing/2014/main" id="{D7610A30-D1A0-D0E2-DB0A-8403C58E7945}"/>
              </a:ext>
            </a:extLst>
          </p:cNvPr>
          <p:cNvPicPr>
            <a:picLocks noChangeAspect="1"/>
          </p:cNvPicPr>
          <p:nvPr/>
        </p:nvPicPr>
        <p:blipFill>
          <a:blip r:embed="rId8"/>
          <a:stretch>
            <a:fillRect/>
          </a:stretch>
        </p:blipFill>
        <p:spPr>
          <a:xfrm>
            <a:off x="4878860" y="4478194"/>
            <a:ext cx="2176849" cy="2231625"/>
          </a:xfrm>
          <a:prstGeom prst="rect">
            <a:avLst/>
          </a:prstGeom>
        </p:spPr>
      </p:pic>
    </p:spTree>
    <p:extLst>
      <p:ext uri="{BB962C8B-B14F-4D97-AF65-F5344CB8AC3E}">
        <p14:creationId xmlns:p14="http://schemas.microsoft.com/office/powerpoint/2010/main" val="1340371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C516BE-314F-E948-B581-E0B1044DBDF4}"/>
              </a:ext>
            </a:extLst>
          </p:cNvPr>
          <p:cNvSpPr>
            <a:spLocks noGrp="1"/>
          </p:cNvSpPr>
          <p:nvPr>
            <p:ph type="title"/>
          </p:nvPr>
        </p:nvSpPr>
        <p:spPr>
          <a:xfrm>
            <a:off x="3241690" y="3085992"/>
            <a:ext cx="8208065" cy="833617"/>
          </a:xfrm>
        </p:spPr>
        <p:txBody>
          <a:bodyPr>
            <a:normAutofit fontScale="90000"/>
          </a:bodyPr>
          <a:lstStyle/>
          <a:p>
            <a:r>
              <a:rPr lang="en-GB">
                <a:latin typeface="Arial"/>
                <a:cs typeface="Arial"/>
              </a:rPr>
              <a:t>Show how developers and technical content creators can </a:t>
            </a:r>
            <a:r>
              <a:rPr lang="en-GB">
                <a:solidFill>
                  <a:schemeClr val="accent1"/>
                </a:solidFill>
                <a:latin typeface="Arial"/>
                <a:cs typeface="Arial"/>
              </a:rPr>
              <a:t>collaborate </a:t>
            </a:r>
            <a:r>
              <a:rPr lang="en-GB">
                <a:latin typeface="Arial"/>
                <a:cs typeface="Arial"/>
              </a:rPr>
              <a:t>under one process</a:t>
            </a:r>
            <a:endParaRPr lang="en-GB">
              <a:cs typeface="Arial"/>
            </a:endParaRPr>
          </a:p>
        </p:txBody>
      </p:sp>
      <p:sp>
        <p:nvSpPr>
          <p:cNvPr id="27" name="Title 6">
            <a:extLst>
              <a:ext uri="{FF2B5EF4-FFF2-40B4-BE49-F238E27FC236}">
                <a16:creationId xmlns:a16="http://schemas.microsoft.com/office/drawing/2014/main" id="{BD7DE7BF-3E3D-A6E3-9711-D9494C1F5D86}"/>
              </a:ext>
            </a:extLst>
          </p:cNvPr>
          <p:cNvSpPr txBox="1">
            <a:spLocks/>
          </p:cNvSpPr>
          <p:nvPr/>
        </p:nvSpPr>
        <p:spPr>
          <a:xfrm>
            <a:off x="2145098" y="2946196"/>
            <a:ext cx="1241210" cy="8278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i="0" kern="1200" spc="0">
                <a:solidFill>
                  <a:srgbClr val="373A3B"/>
                </a:solidFill>
                <a:latin typeface="Arial" panose="020B0604020202020204" pitchFamily="34" charset="0"/>
                <a:ea typeface="+mj-ea"/>
                <a:cs typeface="+mj-cs"/>
              </a:defRPr>
            </a:lvl1pPr>
          </a:lstStyle>
          <a:p>
            <a:r>
              <a:rPr lang="en-GB">
                <a:solidFill>
                  <a:schemeClr val="accent1"/>
                </a:solidFill>
                <a:latin typeface="Arial"/>
                <a:cs typeface="Arial"/>
              </a:rPr>
              <a:t>AIM:</a:t>
            </a:r>
            <a:endParaRPr lang="en-US">
              <a:solidFill>
                <a:schemeClr val="accent1"/>
              </a:solidFill>
              <a:cs typeface="Arial"/>
            </a:endParaRPr>
          </a:p>
        </p:txBody>
      </p:sp>
      <p:pic>
        <p:nvPicPr>
          <p:cNvPr id="28" name="Graphic 28" descr="Bullseye with solid fill">
            <a:extLst>
              <a:ext uri="{FF2B5EF4-FFF2-40B4-BE49-F238E27FC236}">
                <a16:creationId xmlns:a16="http://schemas.microsoft.com/office/drawing/2014/main" id="{E4AD816B-0AA5-FD8F-BE96-5E8959F277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2845" y="3046281"/>
            <a:ext cx="914400" cy="914400"/>
          </a:xfrm>
          <a:prstGeom prst="rect">
            <a:avLst/>
          </a:prstGeom>
        </p:spPr>
      </p:pic>
    </p:spTree>
    <p:extLst>
      <p:ext uri="{BB962C8B-B14F-4D97-AF65-F5344CB8AC3E}">
        <p14:creationId xmlns:p14="http://schemas.microsoft.com/office/powerpoint/2010/main" val="6865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C516BE-314F-E948-B581-E0B1044DBDF4}"/>
              </a:ext>
            </a:extLst>
          </p:cNvPr>
          <p:cNvSpPr>
            <a:spLocks noGrp="1"/>
          </p:cNvSpPr>
          <p:nvPr>
            <p:ph type="title"/>
          </p:nvPr>
        </p:nvSpPr>
        <p:spPr/>
        <p:txBody>
          <a:bodyPr>
            <a:normAutofit/>
          </a:bodyPr>
          <a:lstStyle/>
          <a:p>
            <a:r>
              <a:rPr lang="en-GB">
                <a:latin typeface="Arial"/>
                <a:cs typeface="Arial"/>
              </a:rPr>
              <a:t>About this talk...</a:t>
            </a:r>
            <a:endParaRPr lang="en-US"/>
          </a:p>
        </p:txBody>
      </p:sp>
      <p:sp>
        <p:nvSpPr>
          <p:cNvPr id="11" name="Content Placeholder 10">
            <a:extLst>
              <a:ext uri="{FF2B5EF4-FFF2-40B4-BE49-F238E27FC236}">
                <a16:creationId xmlns:a16="http://schemas.microsoft.com/office/drawing/2014/main" id="{A7975AA7-64E7-124D-BC1B-8A0EAF7265C4}"/>
              </a:ext>
            </a:extLst>
          </p:cNvPr>
          <p:cNvSpPr>
            <a:spLocks noGrp="1"/>
          </p:cNvSpPr>
          <p:nvPr>
            <p:ph sz="quarter" idx="18"/>
          </p:nvPr>
        </p:nvSpPr>
        <p:spPr>
          <a:xfrm>
            <a:off x="7988744" y="2643348"/>
            <a:ext cx="3484652" cy="3165022"/>
          </a:xfrm>
          <a:solidFill>
            <a:schemeClr val="bg1">
              <a:lumMod val="95000"/>
            </a:schemeClr>
          </a:solidFill>
        </p:spPr>
        <p:txBody>
          <a:bodyPr tIns="720000">
            <a:normAutofit/>
          </a:bodyPr>
          <a:lstStyle/>
          <a:p>
            <a:pPr marL="179705" indent="-179705">
              <a:spcBef>
                <a:spcPts val="200"/>
              </a:spcBef>
              <a:spcAft>
                <a:spcPts val="600"/>
              </a:spcAft>
              <a:buFont typeface="Arial,Sans-Serif" panose="020B0604020202020204" pitchFamily="34" charset="0"/>
            </a:pPr>
            <a:r>
              <a:rPr lang="en-US" sz="1600">
                <a:latin typeface="Arial"/>
                <a:cs typeface="Arial"/>
              </a:rPr>
              <a:t>Describe the benefits for the content</a:t>
            </a:r>
          </a:p>
          <a:p>
            <a:pPr marL="179705" indent="-179705">
              <a:spcBef>
                <a:spcPts val="200"/>
              </a:spcBef>
              <a:spcAft>
                <a:spcPts val="600"/>
              </a:spcAft>
            </a:pPr>
            <a:endParaRPr lang="en-US">
              <a:latin typeface="Arial"/>
              <a:cs typeface="Arial"/>
            </a:endParaRPr>
          </a:p>
          <a:p>
            <a:pPr marL="179705" indent="-179705">
              <a:spcBef>
                <a:spcPts val="200"/>
              </a:spcBef>
              <a:spcAft>
                <a:spcPts val="600"/>
              </a:spcAft>
            </a:pPr>
            <a:endParaRPr lang="en-US">
              <a:latin typeface="Arial"/>
              <a:cs typeface="Arial"/>
            </a:endParaRPr>
          </a:p>
          <a:p>
            <a:pPr marL="179705" indent="-179705">
              <a:spcBef>
                <a:spcPts val="200"/>
              </a:spcBef>
              <a:spcAft>
                <a:spcPts val="600"/>
              </a:spcAft>
            </a:pPr>
            <a:endParaRPr lang="en-US">
              <a:latin typeface="Arial"/>
              <a:cs typeface="Arial"/>
            </a:endParaRPr>
          </a:p>
          <a:p>
            <a:pPr marL="179705" indent="-179705">
              <a:spcBef>
                <a:spcPts val="200"/>
              </a:spcBef>
              <a:spcAft>
                <a:spcPts val="600"/>
              </a:spcAft>
            </a:pPr>
            <a:endParaRPr lang="en-US">
              <a:latin typeface="Arial"/>
              <a:cs typeface="Arial"/>
            </a:endParaRPr>
          </a:p>
        </p:txBody>
      </p:sp>
      <p:sp>
        <p:nvSpPr>
          <p:cNvPr id="13" name="Content Placeholder 12">
            <a:extLst>
              <a:ext uri="{FF2B5EF4-FFF2-40B4-BE49-F238E27FC236}">
                <a16:creationId xmlns:a16="http://schemas.microsoft.com/office/drawing/2014/main" id="{E4AAEEC1-32A8-154E-8C19-F40133D337B2}"/>
              </a:ext>
            </a:extLst>
          </p:cNvPr>
          <p:cNvSpPr>
            <a:spLocks noGrp="1"/>
          </p:cNvSpPr>
          <p:nvPr>
            <p:ph sz="quarter" idx="19"/>
          </p:nvPr>
        </p:nvSpPr>
        <p:spPr>
          <a:xfrm>
            <a:off x="4272150" y="2643348"/>
            <a:ext cx="3484652" cy="3165021"/>
          </a:xfrm>
          <a:solidFill>
            <a:schemeClr val="bg1">
              <a:lumMod val="95000"/>
            </a:schemeClr>
          </a:solidFill>
        </p:spPr>
        <p:txBody>
          <a:bodyPr vert="horz" lIns="144000" tIns="720000" rIns="144000" bIns="144000" rtlCol="0" anchor="t">
            <a:normAutofit/>
          </a:bodyPr>
          <a:lstStyle/>
          <a:p>
            <a:pPr marL="179705" indent="-179705">
              <a:lnSpc>
                <a:spcPct val="150000"/>
              </a:lnSpc>
              <a:spcBef>
                <a:spcPts val="200"/>
              </a:spcBef>
              <a:spcAft>
                <a:spcPts val="600"/>
              </a:spcAft>
              <a:buChar char="•"/>
            </a:pPr>
            <a:r>
              <a:rPr lang="en-US" sz="1600" b="0">
                <a:latin typeface="Arial"/>
                <a:cs typeface="Arial"/>
              </a:rPr>
              <a:t>Examine where in the cycle docs review should take place</a:t>
            </a:r>
            <a:br>
              <a:rPr lang="en-US" sz="1600" b="0">
                <a:latin typeface="Arial"/>
                <a:cs typeface="Arial"/>
              </a:rPr>
            </a:br>
            <a:endParaRPr lang="en-US" sz="2000">
              <a:cs typeface="Arial"/>
            </a:endParaRPr>
          </a:p>
          <a:p>
            <a:pPr marL="179705" indent="-179705">
              <a:lnSpc>
                <a:spcPct val="150000"/>
              </a:lnSpc>
              <a:spcBef>
                <a:spcPts val="200"/>
              </a:spcBef>
              <a:spcAft>
                <a:spcPts val="600"/>
              </a:spcAft>
              <a:buChar char="•"/>
            </a:pPr>
            <a:r>
              <a:rPr lang="en-US" sz="1600" b="0">
                <a:latin typeface="Arial"/>
                <a:cs typeface="Arial"/>
              </a:rPr>
              <a:t>Describe the benefits for the cycle</a:t>
            </a:r>
          </a:p>
          <a:p>
            <a:pPr marL="179705" indent="-179705">
              <a:spcBef>
                <a:spcPts val="200"/>
              </a:spcBef>
              <a:spcAft>
                <a:spcPts val="600"/>
              </a:spcAft>
              <a:buChar char="•"/>
            </a:pPr>
            <a:endParaRPr lang="en-US" sz="1400" b="0">
              <a:latin typeface="Arial"/>
              <a:cs typeface="Arial"/>
            </a:endParaRPr>
          </a:p>
        </p:txBody>
      </p:sp>
      <p:sp>
        <p:nvSpPr>
          <p:cNvPr id="15" name="Content Placeholder 14">
            <a:extLst>
              <a:ext uri="{FF2B5EF4-FFF2-40B4-BE49-F238E27FC236}">
                <a16:creationId xmlns:a16="http://schemas.microsoft.com/office/drawing/2014/main" id="{AF765A70-63E5-C949-A33C-EA9C705A0594}"/>
              </a:ext>
            </a:extLst>
          </p:cNvPr>
          <p:cNvSpPr>
            <a:spLocks noGrp="1"/>
          </p:cNvSpPr>
          <p:nvPr>
            <p:ph sz="quarter" idx="20"/>
          </p:nvPr>
        </p:nvSpPr>
        <p:spPr>
          <a:xfrm>
            <a:off x="555558" y="2637619"/>
            <a:ext cx="3484652" cy="3170751"/>
          </a:xfrm>
          <a:solidFill>
            <a:schemeClr val="bg1">
              <a:lumMod val="95000"/>
            </a:schemeClr>
          </a:solidFill>
        </p:spPr>
        <p:txBody>
          <a:bodyPr vert="horz" lIns="144000" tIns="720000" rIns="144000" bIns="144000" rtlCol="0" anchor="t">
            <a:noAutofit/>
          </a:bodyPr>
          <a:lstStyle/>
          <a:p>
            <a:pPr marL="179705" indent="-179705">
              <a:lnSpc>
                <a:spcPct val="160000"/>
              </a:lnSpc>
              <a:spcBef>
                <a:spcPts val="200"/>
              </a:spcBef>
              <a:spcAft>
                <a:spcPts val="600"/>
              </a:spcAft>
              <a:buFont typeface="Arial,Sans-Serif" panose="020B0604020202020204" pitchFamily="34" charset="0"/>
            </a:pPr>
            <a:r>
              <a:rPr lang="en-US" sz="1600">
                <a:latin typeface="Arial"/>
                <a:cs typeface="Arial"/>
              </a:rPr>
              <a:t>Define the docs-as-code methodology and best practices</a:t>
            </a:r>
            <a:br>
              <a:rPr lang="en-US" sz="1600">
                <a:latin typeface="Arial"/>
                <a:cs typeface="Arial"/>
              </a:rPr>
            </a:br>
            <a:endParaRPr lang="en-US" sz="1600">
              <a:cs typeface="Arial"/>
            </a:endParaRPr>
          </a:p>
          <a:p>
            <a:pPr marL="179705" indent="-179705">
              <a:lnSpc>
                <a:spcPct val="160000"/>
              </a:lnSpc>
              <a:spcBef>
                <a:spcPts val="200"/>
              </a:spcBef>
              <a:spcAft>
                <a:spcPts val="600"/>
              </a:spcAft>
              <a:buFont typeface="Arial,Sans-Serif" panose="020B0604020202020204" pitchFamily="34" charset="0"/>
            </a:pPr>
            <a:r>
              <a:rPr lang="en-US" sz="1600">
                <a:latin typeface="Arial"/>
                <a:cs typeface="Arial"/>
              </a:rPr>
              <a:t>Describe the difference between the standard content review</a:t>
            </a:r>
          </a:p>
          <a:p>
            <a:pPr marL="179705" indent="-179705">
              <a:lnSpc>
                <a:spcPct val="160000"/>
              </a:lnSpc>
              <a:spcBef>
                <a:spcPts val="200"/>
              </a:spcBef>
              <a:spcAft>
                <a:spcPts val="600"/>
              </a:spcAft>
            </a:pPr>
            <a:endParaRPr lang="en-US">
              <a:latin typeface="Arial"/>
              <a:cs typeface="Arial"/>
            </a:endParaRPr>
          </a:p>
          <a:p>
            <a:pPr marL="179705" indent="-179705">
              <a:spcBef>
                <a:spcPts val="200"/>
              </a:spcBef>
              <a:spcAft>
                <a:spcPts val="600"/>
              </a:spcAft>
            </a:pPr>
            <a:endParaRPr lang="en-US">
              <a:latin typeface="Arial"/>
              <a:cs typeface="Arial"/>
            </a:endParaRPr>
          </a:p>
        </p:txBody>
      </p:sp>
      <p:pic>
        <p:nvPicPr>
          <p:cNvPr id="17" name="Content Placeholder 22">
            <a:extLst>
              <a:ext uri="{FF2B5EF4-FFF2-40B4-BE49-F238E27FC236}">
                <a16:creationId xmlns:a16="http://schemas.microsoft.com/office/drawing/2014/main" id="{80E7A724-2418-8141-9AD3-5141E4F4CAC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37668" y="2114573"/>
            <a:ext cx="3171522" cy="1057174"/>
          </a:xfrm>
          <a:prstGeom prst="rect">
            <a:avLst/>
          </a:prstGeom>
        </p:spPr>
      </p:pic>
      <p:pic>
        <p:nvPicPr>
          <p:cNvPr id="21" name="Content Placeholder 24">
            <a:extLst>
              <a:ext uri="{FF2B5EF4-FFF2-40B4-BE49-F238E27FC236}">
                <a16:creationId xmlns:a16="http://schemas.microsoft.com/office/drawing/2014/main" id="{2D8B834E-CD4C-9D49-8F50-66B27ECA19D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354799" y="2114573"/>
            <a:ext cx="3172647" cy="1057549"/>
          </a:xfrm>
          <a:prstGeom prst="rect">
            <a:avLst/>
          </a:prstGeom>
        </p:spPr>
      </p:pic>
      <p:sp>
        <p:nvSpPr>
          <p:cNvPr id="23" name="TextBox 22">
            <a:extLst>
              <a:ext uri="{FF2B5EF4-FFF2-40B4-BE49-F238E27FC236}">
                <a16:creationId xmlns:a16="http://schemas.microsoft.com/office/drawing/2014/main" id="{052282A8-15F7-7C45-8F91-5C637365AED5}"/>
              </a:ext>
            </a:extLst>
          </p:cNvPr>
          <p:cNvSpPr txBox="1"/>
          <p:nvPr/>
        </p:nvSpPr>
        <p:spPr>
          <a:xfrm>
            <a:off x="1483391" y="2504661"/>
            <a:ext cx="2169041" cy="276999"/>
          </a:xfrm>
          <a:prstGeom prst="rect">
            <a:avLst/>
          </a:prstGeom>
          <a:noFill/>
        </p:spPr>
        <p:txBody>
          <a:bodyPr wrap="square" lIns="144000" tIns="45720" rIns="91440" bIns="45720" rtlCol="0" anchor="t">
            <a:spAutoFit/>
          </a:bodyPr>
          <a:lstStyle/>
          <a:p>
            <a:r>
              <a:rPr lang="en-US" sz="1200" b="1">
                <a:solidFill>
                  <a:schemeClr val="bg1"/>
                </a:solidFill>
                <a:cs typeface="Arial"/>
              </a:rPr>
              <a:t>DOCS-AS-CODE</a:t>
            </a:r>
          </a:p>
        </p:txBody>
      </p:sp>
      <p:sp>
        <p:nvSpPr>
          <p:cNvPr id="24" name="TextBox 23">
            <a:extLst>
              <a:ext uri="{FF2B5EF4-FFF2-40B4-BE49-F238E27FC236}">
                <a16:creationId xmlns:a16="http://schemas.microsoft.com/office/drawing/2014/main" id="{3427D1F0-16E8-B943-99EA-F98BF5868E2B}"/>
              </a:ext>
            </a:extLst>
          </p:cNvPr>
          <p:cNvSpPr txBox="1"/>
          <p:nvPr/>
        </p:nvSpPr>
        <p:spPr>
          <a:xfrm>
            <a:off x="5199470" y="2504661"/>
            <a:ext cx="2169041" cy="276999"/>
          </a:xfrm>
          <a:prstGeom prst="rect">
            <a:avLst/>
          </a:prstGeom>
          <a:noFill/>
        </p:spPr>
        <p:txBody>
          <a:bodyPr wrap="square" lIns="144000" tIns="45720" rIns="91440" bIns="45720" rtlCol="0" anchor="t">
            <a:spAutoFit/>
          </a:bodyPr>
          <a:lstStyle/>
          <a:p>
            <a:r>
              <a:rPr lang="en-GB" sz="1200" b="1">
                <a:solidFill>
                  <a:schemeClr val="bg1"/>
                </a:solidFill>
                <a:cs typeface="Arial"/>
              </a:rPr>
              <a:t>DEVELOPER CYCLE</a:t>
            </a:r>
          </a:p>
        </p:txBody>
      </p:sp>
      <p:pic>
        <p:nvPicPr>
          <p:cNvPr id="22" name="Content Placeholder 26">
            <a:extLst>
              <a:ext uri="{FF2B5EF4-FFF2-40B4-BE49-F238E27FC236}">
                <a16:creationId xmlns:a16="http://schemas.microsoft.com/office/drawing/2014/main" id="{6F5EA0F8-D787-264E-A2B1-3A07302F3E82}"/>
              </a:ext>
            </a:extLst>
          </p:cNvPr>
          <p:cNvPicPr>
            <a:picLocks noGrp="1" noChangeAspect="1"/>
          </p:cNvPicPr>
          <p:nvPr>
            <p:ph sz="quarter" idx="16"/>
          </p:nvPr>
        </p:nvPicPr>
        <p:blipFill>
          <a:blip r:embed="rId7">
            <a:extLst>
              <a:ext uri="{96DAC541-7B7A-43D3-8B79-37D633B846F1}">
                <asvg:svgBlip xmlns:asvg="http://schemas.microsoft.com/office/drawing/2016/SVG/main" r:embed="rId8"/>
              </a:ext>
            </a:extLst>
          </a:blip>
          <a:srcRect/>
          <a:stretch/>
        </p:blipFill>
        <p:spPr>
          <a:xfrm>
            <a:off x="8071136" y="2114573"/>
            <a:ext cx="3172647" cy="1057549"/>
          </a:xfrm>
        </p:spPr>
      </p:pic>
      <p:sp>
        <p:nvSpPr>
          <p:cNvPr id="25" name="TextBox 24">
            <a:extLst>
              <a:ext uri="{FF2B5EF4-FFF2-40B4-BE49-F238E27FC236}">
                <a16:creationId xmlns:a16="http://schemas.microsoft.com/office/drawing/2014/main" id="{ECBB2CD4-42CA-CA48-815F-2F139F1284C5}"/>
              </a:ext>
            </a:extLst>
          </p:cNvPr>
          <p:cNvSpPr txBox="1"/>
          <p:nvPr/>
        </p:nvSpPr>
        <p:spPr>
          <a:xfrm>
            <a:off x="8915550" y="2504871"/>
            <a:ext cx="2169041" cy="276999"/>
          </a:xfrm>
          <a:prstGeom prst="rect">
            <a:avLst/>
          </a:prstGeom>
          <a:noFill/>
        </p:spPr>
        <p:txBody>
          <a:bodyPr wrap="square" lIns="144000" tIns="45720" rIns="91440" bIns="45720" rtlCol="0" anchor="t">
            <a:spAutoFit/>
          </a:bodyPr>
          <a:lstStyle/>
          <a:p>
            <a:r>
              <a:rPr lang="en-US" sz="1200" b="1">
                <a:solidFill>
                  <a:schemeClr val="bg1"/>
                </a:solidFill>
                <a:cs typeface="Arial"/>
              </a:rPr>
              <a:t>CONTENT</a:t>
            </a:r>
            <a:endParaRPr lang="en-US"/>
          </a:p>
        </p:txBody>
      </p:sp>
      <p:pic>
        <p:nvPicPr>
          <p:cNvPr id="2" name="Picture 2" descr="Shape&#10;&#10;Description automatically generated">
            <a:extLst>
              <a:ext uri="{FF2B5EF4-FFF2-40B4-BE49-F238E27FC236}">
                <a16:creationId xmlns:a16="http://schemas.microsoft.com/office/drawing/2014/main" id="{8A1B2D23-76F7-7B09-33CB-86EDE2F3D646}"/>
              </a:ext>
            </a:extLst>
          </p:cNvPr>
          <p:cNvPicPr>
            <a:picLocks noChangeAspect="1"/>
          </p:cNvPicPr>
          <p:nvPr/>
        </p:nvPicPr>
        <p:blipFill>
          <a:blip r:embed="rId9"/>
          <a:stretch>
            <a:fillRect/>
          </a:stretch>
        </p:blipFill>
        <p:spPr>
          <a:xfrm>
            <a:off x="807826" y="2364544"/>
            <a:ext cx="606404" cy="594254"/>
          </a:xfrm>
          <a:prstGeom prst="rect">
            <a:avLst/>
          </a:prstGeom>
        </p:spPr>
      </p:pic>
      <p:pic>
        <p:nvPicPr>
          <p:cNvPr id="3" name="Picture 2" descr="Shape&#10;&#10;Description automatically generated">
            <a:extLst>
              <a:ext uri="{FF2B5EF4-FFF2-40B4-BE49-F238E27FC236}">
                <a16:creationId xmlns:a16="http://schemas.microsoft.com/office/drawing/2014/main" id="{BEFCDAB3-77C4-5764-B401-125CB992E264}"/>
              </a:ext>
            </a:extLst>
          </p:cNvPr>
          <p:cNvPicPr>
            <a:picLocks noChangeAspect="1"/>
          </p:cNvPicPr>
          <p:nvPr/>
        </p:nvPicPr>
        <p:blipFill>
          <a:blip r:embed="rId9"/>
          <a:stretch>
            <a:fillRect/>
          </a:stretch>
        </p:blipFill>
        <p:spPr>
          <a:xfrm>
            <a:off x="4543224" y="2364544"/>
            <a:ext cx="606404" cy="594254"/>
          </a:xfrm>
          <a:prstGeom prst="rect">
            <a:avLst/>
          </a:prstGeom>
        </p:spPr>
      </p:pic>
      <p:pic>
        <p:nvPicPr>
          <p:cNvPr id="4" name="Picture 3" descr="Shape&#10;&#10;Description automatically generated">
            <a:extLst>
              <a:ext uri="{FF2B5EF4-FFF2-40B4-BE49-F238E27FC236}">
                <a16:creationId xmlns:a16="http://schemas.microsoft.com/office/drawing/2014/main" id="{27AB3B3C-F3B0-DA0F-26F7-FCADE423F9EB}"/>
              </a:ext>
            </a:extLst>
          </p:cNvPr>
          <p:cNvPicPr>
            <a:picLocks noChangeAspect="1"/>
          </p:cNvPicPr>
          <p:nvPr/>
        </p:nvPicPr>
        <p:blipFill>
          <a:blip r:embed="rId9"/>
          <a:stretch>
            <a:fillRect/>
          </a:stretch>
        </p:blipFill>
        <p:spPr>
          <a:xfrm>
            <a:off x="8267965" y="2316586"/>
            <a:ext cx="606404" cy="594254"/>
          </a:xfrm>
          <a:prstGeom prst="rect">
            <a:avLst/>
          </a:prstGeom>
        </p:spPr>
      </p:pic>
      <p:pic>
        <p:nvPicPr>
          <p:cNvPr id="6" name="Graphic 7" descr="Arrow circle with solid fill">
            <a:extLst>
              <a:ext uri="{FF2B5EF4-FFF2-40B4-BE49-F238E27FC236}">
                <a16:creationId xmlns:a16="http://schemas.microsoft.com/office/drawing/2014/main" id="{A450CBF7-56E4-59D9-14B5-8BE65186F4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03174" y="2317954"/>
            <a:ext cx="698091" cy="707923"/>
          </a:xfrm>
          <a:prstGeom prst="rect">
            <a:avLst/>
          </a:prstGeom>
        </p:spPr>
      </p:pic>
      <p:pic>
        <p:nvPicPr>
          <p:cNvPr id="8" name="Graphic 11" descr="Programmer female with solid fill">
            <a:extLst>
              <a:ext uri="{FF2B5EF4-FFF2-40B4-BE49-F238E27FC236}">
                <a16:creationId xmlns:a16="http://schemas.microsoft.com/office/drawing/2014/main" id="{B5CA59C0-D61B-224A-03CF-C7007396A05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06244" y="2293374"/>
            <a:ext cx="629265" cy="639098"/>
          </a:xfrm>
          <a:prstGeom prst="rect">
            <a:avLst/>
          </a:prstGeom>
        </p:spPr>
      </p:pic>
      <p:pic>
        <p:nvPicPr>
          <p:cNvPr id="12" name="Graphic 13" descr="Document with solid fill">
            <a:extLst>
              <a:ext uri="{FF2B5EF4-FFF2-40B4-BE49-F238E27FC236}">
                <a16:creationId xmlns:a16="http://schemas.microsoft.com/office/drawing/2014/main" id="{A884127D-5B42-43FB-1B63-892D24D285C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278760" y="2317953"/>
            <a:ext cx="639098" cy="624350"/>
          </a:xfrm>
          <a:prstGeom prst="rect">
            <a:avLst/>
          </a:prstGeom>
        </p:spPr>
      </p:pic>
    </p:spTree>
    <p:extLst>
      <p:ext uri="{BB962C8B-B14F-4D97-AF65-F5344CB8AC3E}">
        <p14:creationId xmlns:p14="http://schemas.microsoft.com/office/powerpoint/2010/main" val="117819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2324345" y="1210613"/>
            <a:ext cx="11041700" cy="998604"/>
          </a:xfrm>
        </p:spPr>
        <p:txBody>
          <a:bodyPr/>
          <a:lstStyle/>
          <a:p>
            <a:r>
              <a:rPr lang="en-US">
                <a:latin typeface="Arial"/>
                <a:cs typeface="Arial"/>
              </a:rPr>
              <a:t>The problem with the traditional review</a:t>
            </a:r>
            <a:endParaRPr lang="en-US"/>
          </a:p>
          <a:p>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a:off x="2224924" y="1142518"/>
            <a:ext cx="7370513" cy="25005"/>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10987" y="441723"/>
            <a:ext cx="629265" cy="639098"/>
          </a:xfrm>
          <a:prstGeom prst="rect">
            <a:avLst/>
          </a:prstGeom>
        </p:spPr>
      </p:pic>
      <p:pic>
        <p:nvPicPr>
          <p:cNvPr id="8" name="Picture 7" descr="A person with a beard and mustache wearing glasses&#10;&#10;Description automatically generated">
            <a:extLst>
              <a:ext uri="{FF2B5EF4-FFF2-40B4-BE49-F238E27FC236}">
                <a16:creationId xmlns:a16="http://schemas.microsoft.com/office/drawing/2014/main" id="{2A2A6AC0-B8FD-FE0E-BD4E-DD3DB11D1170}"/>
              </a:ext>
            </a:extLst>
          </p:cNvPr>
          <p:cNvPicPr>
            <a:picLocks noChangeAspect="1"/>
          </p:cNvPicPr>
          <p:nvPr/>
        </p:nvPicPr>
        <p:blipFill>
          <a:blip r:embed="rId5"/>
          <a:stretch>
            <a:fillRect/>
          </a:stretch>
        </p:blipFill>
        <p:spPr>
          <a:xfrm>
            <a:off x="3898490" y="2460522"/>
            <a:ext cx="4050890" cy="4050890"/>
          </a:xfrm>
          <a:prstGeom prst="rect">
            <a:avLst/>
          </a:prstGeom>
        </p:spPr>
      </p:pic>
    </p:spTree>
    <p:extLst>
      <p:ext uri="{BB962C8B-B14F-4D97-AF65-F5344CB8AC3E}">
        <p14:creationId xmlns:p14="http://schemas.microsoft.com/office/powerpoint/2010/main" val="340294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latin typeface="Arial"/>
                <a:cs typeface="Arial"/>
              </a:rPr>
              <a:t>The problem with the traditional review</a:t>
            </a:r>
            <a:endParaRPr lang="en-US" b="0">
              <a:latin typeface="Arial"/>
              <a:cs typeface="Arial"/>
            </a:endParaRPr>
          </a:p>
          <a:p>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a:off x="1056142" y="1160355"/>
            <a:ext cx="7170868" cy="36192"/>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070" y="493287"/>
            <a:ext cx="629265" cy="639098"/>
          </a:xfrm>
          <a:prstGeom prst="rect">
            <a:avLst/>
          </a:prstGeom>
        </p:spPr>
      </p:pic>
      <p:pic>
        <p:nvPicPr>
          <p:cNvPr id="12" name="Graphic 11">
            <a:extLst>
              <a:ext uri="{FF2B5EF4-FFF2-40B4-BE49-F238E27FC236}">
                <a16:creationId xmlns:a16="http://schemas.microsoft.com/office/drawing/2014/main" id="{70DA6FE0-9283-7DAB-A4FB-A50960BE0D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3662" y="3520126"/>
            <a:ext cx="1348544" cy="1348544"/>
          </a:xfrm>
          <a:prstGeom prst="rect">
            <a:avLst/>
          </a:prstGeom>
        </p:spPr>
      </p:pic>
      <p:sp>
        <p:nvSpPr>
          <p:cNvPr id="2" name="TextBox 1">
            <a:extLst>
              <a:ext uri="{FF2B5EF4-FFF2-40B4-BE49-F238E27FC236}">
                <a16:creationId xmlns:a16="http://schemas.microsoft.com/office/drawing/2014/main" id="{EB86B77E-250C-4776-E220-D1F7FB36A6C0}"/>
              </a:ext>
            </a:extLst>
          </p:cNvPr>
          <p:cNvSpPr txBox="1"/>
          <p:nvPr/>
        </p:nvSpPr>
        <p:spPr>
          <a:xfrm>
            <a:off x="1397000" y="3931920"/>
            <a:ext cx="33020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Tooling plays a big role</a:t>
            </a:r>
            <a:r>
              <a:rPr lang="en-US" sz="2000">
                <a:cs typeface="Arial"/>
              </a:rPr>
              <a:t>​</a:t>
            </a:r>
            <a:endParaRPr lang="en-US"/>
          </a:p>
        </p:txBody>
      </p:sp>
      <p:pic>
        <p:nvPicPr>
          <p:cNvPr id="5" name="Picture 6" descr="A picture containing icon&#10;&#10;Description automatically generated">
            <a:extLst>
              <a:ext uri="{FF2B5EF4-FFF2-40B4-BE49-F238E27FC236}">
                <a16:creationId xmlns:a16="http://schemas.microsoft.com/office/drawing/2014/main" id="{1431226D-335D-6723-77D7-B68ADE3A6B34}"/>
              </a:ext>
            </a:extLst>
          </p:cNvPr>
          <p:cNvPicPr>
            <a:picLocks noChangeAspect="1"/>
          </p:cNvPicPr>
          <p:nvPr/>
        </p:nvPicPr>
        <p:blipFill>
          <a:blip r:embed="rId7"/>
          <a:stretch>
            <a:fillRect/>
          </a:stretch>
        </p:blipFill>
        <p:spPr>
          <a:xfrm>
            <a:off x="5445760" y="2725987"/>
            <a:ext cx="2743200" cy="1050426"/>
          </a:xfrm>
          <a:prstGeom prst="rect">
            <a:avLst/>
          </a:prstGeom>
        </p:spPr>
      </p:pic>
      <p:pic>
        <p:nvPicPr>
          <p:cNvPr id="7" name="Picture 9">
            <a:extLst>
              <a:ext uri="{FF2B5EF4-FFF2-40B4-BE49-F238E27FC236}">
                <a16:creationId xmlns:a16="http://schemas.microsoft.com/office/drawing/2014/main" id="{8F6A56B9-C996-8AE9-8ADF-88609300B50A}"/>
              </a:ext>
            </a:extLst>
          </p:cNvPr>
          <p:cNvPicPr>
            <a:picLocks noChangeAspect="1"/>
          </p:cNvPicPr>
          <p:nvPr/>
        </p:nvPicPr>
        <p:blipFill>
          <a:blip r:embed="rId8"/>
          <a:stretch>
            <a:fillRect/>
          </a:stretch>
        </p:blipFill>
        <p:spPr>
          <a:xfrm>
            <a:off x="10547667" y="5163502"/>
            <a:ext cx="1073785" cy="1153795"/>
          </a:xfrm>
          <a:prstGeom prst="rect">
            <a:avLst/>
          </a:prstGeom>
        </p:spPr>
      </p:pic>
      <p:pic>
        <p:nvPicPr>
          <p:cNvPr id="10" name="Picture 12" descr="Icon&#10;&#10;Description automatically generated">
            <a:extLst>
              <a:ext uri="{FF2B5EF4-FFF2-40B4-BE49-F238E27FC236}">
                <a16:creationId xmlns:a16="http://schemas.microsoft.com/office/drawing/2014/main" id="{7E200720-4B3D-983E-1CC3-4B6BC513172D}"/>
              </a:ext>
            </a:extLst>
          </p:cNvPr>
          <p:cNvPicPr>
            <a:picLocks noChangeAspect="1"/>
          </p:cNvPicPr>
          <p:nvPr/>
        </p:nvPicPr>
        <p:blipFill>
          <a:blip r:embed="rId9"/>
          <a:stretch>
            <a:fillRect/>
          </a:stretch>
        </p:blipFill>
        <p:spPr>
          <a:xfrm>
            <a:off x="6421120" y="3931920"/>
            <a:ext cx="1300480" cy="1300480"/>
          </a:xfrm>
          <a:prstGeom prst="rect">
            <a:avLst/>
          </a:prstGeom>
        </p:spPr>
      </p:pic>
      <p:pic>
        <p:nvPicPr>
          <p:cNvPr id="13" name="Picture 13" descr="Logo&#10;&#10;Description automatically generated">
            <a:extLst>
              <a:ext uri="{FF2B5EF4-FFF2-40B4-BE49-F238E27FC236}">
                <a16:creationId xmlns:a16="http://schemas.microsoft.com/office/drawing/2014/main" id="{C64C3010-A1F3-01A4-83F4-B140391A77B5}"/>
              </a:ext>
            </a:extLst>
          </p:cNvPr>
          <p:cNvPicPr>
            <a:picLocks noChangeAspect="1"/>
          </p:cNvPicPr>
          <p:nvPr/>
        </p:nvPicPr>
        <p:blipFill>
          <a:blip r:embed="rId10"/>
          <a:stretch>
            <a:fillRect/>
          </a:stretch>
        </p:blipFill>
        <p:spPr>
          <a:xfrm>
            <a:off x="9418320" y="2587064"/>
            <a:ext cx="2255520" cy="1399392"/>
          </a:xfrm>
          <a:prstGeom prst="rect">
            <a:avLst/>
          </a:prstGeom>
        </p:spPr>
      </p:pic>
      <p:pic>
        <p:nvPicPr>
          <p:cNvPr id="14" name="Picture 14" descr="Logo, company name&#10;&#10;Description automatically generated">
            <a:extLst>
              <a:ext uri="{FF2B5EF4-FFF2-40B4-BE49-F238E27FC236}">
                <a16:creationId xmlns:a16="http://schemas.microsoft.com/office/drawing/2014/main" id="{B12B5735-5EA8-3EC7-8525-00D6676EBF14}"/>
              </a:ext>
            </a:extLst>
          </p:cNvPr>
          <p:cNvPicPr>
            <a:picLocks noChangeAspect="1"/>
          </p:cNvPicPr>
          <p:nvPr/>
        </p:nvPicPr>
        <p:blipFill>
          <a:blip r:embed="rId11"/>
          <a:stretch>
            <a:fillRect/>
          </a:stretch>
        </p:blipFill>
        <p:spPr>
          <a:xfrm>
            <a:off x="8310880" y="4033024"/>
            <a:ext cx="2214880" cy="1245592"/>
          </a:xfrm>
          <a:prstGeom prst="rect">
            <a:avLst/>
          </a:prstGeom>
        </p:spPr>
      </p:pic>
      <p:pic>
        <p:nvPicPr>
          <p:cNvPr id="15" name="Picture 15" descr="Logo&#10;&#10;Description automatically generated">
            <a:extLst>
              <a:ext uri="{FF2B5EF4-FFF2-40B4-BE49-F238E27FC236}">
                <a16:creationId xmlns:a16="http://schemas.microsoft.com/office/drawing/2014/main" id="{E11924F2-A41C-4777-4683-2BE80BAAB342}"/>
              </a:ext>
            </a:extLst>
          </p:cNvPr>
          <p:cNvPicPr>
            <a:picLocks noChangeAspect="1"/>
          </p:cNvPicPr>
          <p:nvPr/>
        </p:nvPicPr>
        <p:blipFill>
          <a:blip r:embed="rId12"/>
          <a:stretch>
            <a:fillRect/>
          </a:stretch>
        </p:blipFill>
        <p:spPr>
          <a:xfrm>
            <a:off x="6918960" y="4867402"/>
            <a:ext cx="3078480" cy="2116836"/>
          </a:xfrm>
          <a:prstGeom prst="rect">
            <a:avLst/>
          </a:prstGeom>
        </p:spPr>
      </p:pic>
    </p:spTree>
    <p:extLst>
      <p:ext uri="{BB962C8B-B14F-4D97-AF65-F5344CB8AC3E}">
        <p14:creationId xmlns:p14="http://schemas.microsoft.com/office/powerpoint/2010/main" val="756238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latin typeface="Arial"/>
                <a:cs typeface="Arial"/>
              </a:rPr>
              <a:t>The problem with the traditional review</a:t>
            </a:r>
            <a:endParaRPr lang="en-US" b="0">
              <a:latin typeface="Arial"/>
              <a:cs typeface="Arial"/>
            </a:endParaRPr>
          </a:p>
          <a:p>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a:off x="1056142" y="1160355"/>
            <a:ext cx="7141371" cy="1779"/>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070" y="493287"/>
            <a:ext cx="629265" cy="639098"/>
          </a:xfrm>
          <a:prstGeom prst="rect">
            <a:avLst/>
          </a:prstGeom>
        </p:spPr>
      </p:pic>
      <p:pic>
        <p:nvPicPr>
          <p:cNvPr id="12" name="Graphic 11">
            <a:extLst>
              <a:ext uri="{FF2B5EF4-FFF2-40B4-BE49-F238E27FC236}">
                <a16:creationId xmlns:a16="http://schemas.microsoft.com/office/drawing/2014/main" id="{70DA6FE0-9283-7DAB-A4FB-A50960BE0D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2" y="2697166"/>
            <a:ext cx="1470464" cy="1470464"/>
          </a:xfrm>
          <a:prstGeom prst="rect">
            <a:avLst/>
          </a:prstGeom>
        </p:spPr>
      </p:pic>
      <p:sp>
        <p:nvSpPr>
          <p:cNvPr id="2" name="TextBox 1">
            <a:extLst>
              <a:ext uri="{FF2B5EF4-FFF2-40B4-BE49-F238E27FC236}">
                <a16:creationId xmlns:a16="http://schemas.microsoft.com/office/drawing/2014/main" id="{2756FDCD-51FA-6237-86A8-199931F401DA}"/>
              </a:ext>
            </a:extLst>
          </p:cNvPr>
          <p:cNvSpPr txBox="1"/>
          <p:nvPr/>
        </p:nvSpPr>
        <p:spPr>
          <a:xfrm>
            <a:off x="1330960" y="3149600"/>
            <a:ext cx="42062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Multiple versions of the source file</a:t>
            </a:r>
            <a:r>
              <a:rPr lang="en-US" sz="2000">
                <a:cs typeface="Arial"/>
              </a:rPr>
              <a:t>​</a:t>
            </a:r>
            <a:endParaRPr lang="en-US"/>
          </a:p>
        </p:txBody>
      </p:sp>
      <p:pic>
        <p:nvPicPr>
          <p:cNvPr id="4" name="Picture 3" descr="A screenshot of a computer&#10;&#10;Description automatically generated">
            <a:extLst>
              <a:ext uri="{FF2B5EF4-FFF2-40B4-BE49-F238E27FC236}">
                <a16:creationId xmlns:a16="http://schemas.microsoft.com/office/drawing/2014/main" id="{6CE4FAF0-9042-611F-79A1-CC96FA925B41}"/>
              </a:ext>
            </a:extLst>
          </p:cNvPr>
          <p:cNvPicPr>
            <a:picLocks noChangeAspect="1"/>
          </p:cNvPicPr>
          <p:nvPr/>
        </p:nvPicPr>
        <p:blipFill>
          <a:blip r:embed="rId7"/>
          <a:stretch>
            <a:fillRect/>
          </a:stretch>
        </p:blipFill>
        <p:spPr>
          <a:xfrm>
            <a:off x="6133814" y="2444554"/>
            <a:ext cx="5046387" cy="4415314"/>
          </a:xfrm>
          <a:prstGeom prst="rect">
            <a:avLst/>
          </a:prstGeom>
        </p:spPr>
      </p:pic>
    </p:spTree>
    <p:extLst>
      <p:ext uri="{BB962C8B-B14F-4D97-AF65-F5344CB8AC3E}">
        <p14:creationId xmlns:p14="http://schemas.microsoft.com/office/powerpoint/2010/main" val="402768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9EE96-B14B-4848-B7FD-3C77973ED6A9}"/>
              </a:ext>
            </a:extLst>
          </p:cNvPr>
          <p:cNvSpPr>
            <a:spLocks noGrp="1"/>
          </p:cNvSpPr>
          <p:nvPr>
            <p:ph type="title"/>
          </p:nvPr>
        </p:nvSpPr>
        <p:spPr>
          <a:xfrm>
            <a:off x="1016837" y="1218405"/>
            <a:ext cx="11041700" cy="998604"/>
          </a:xfrm>
        </p:spPr>
        <p:txBody>
          <a:bodyPr/>
          <a:lstStyle/>
          <a:p>
            <a:r>
              <a:rPr lang="en-US">
                <a:latin typeface="Arial"/>
                <a:cs typeface="Arial"/>
              </a:rPr>
              <a:t>The problem with the traditional review</a:t>
            </a:r>
            <a:endParaRPr lang="en-US" b="0">
              <a:latin typeface="Arial"/>
              <a:cs typeface="Arial"/>
            </a:endParaRPr>
          </a:p>
          <a:p>
            <a:endParaRPr lang="en-US">
              <a:cs typeface="Arial"/>
            </a:endParaRPr>
          </a:p>
        </p:txBody>
      </p:sp>
      <p:cxnSp>
        <p:nvCxnSpPr>
          <p:cNvPr id="11" name="Straight Arrow Connector 10">
            <a:extLst>
              <a:ext uri="{FF2B5EF4-FFF2-40B4-BE49-F238E27FC236}">
                <a16:creationId xmlns:a16="http://schemas.microsoft.com/office/drawing/2014/main" id="{41347314-71FC-ECF0-A1EF-3F4A4E90E060}"/>
              </a:ext>
            </a:extLst>
          </p:cNvPr>
          <p:cNvCxnSpPr/>
          <p:nvPr/>
        </p:nvCxnSpPr>
        <p:spPr>
          <a:xfrm>
            <a:off x="1056142" y="1160355"/>
            <a:ext cx="7279023" cy="41108"/>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84045AC-25DA-8DF7-5F40-C552870A4E47}"/>
              </a:ext>
            </a:extLst>
          </p:cNvPr>
          <p:cNvSpPr txBox="1"/>
          <p:nvPr/>
        </p:nvSpPr>
        <p:spPr>
          <a:xfrm>
            <a:off x="943175" y="6202572"/>
            <a:ext cx="3158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373A3B"/>
              </a:solidFill>
            </a:endParaRPr>
          </a:p>
        </p:txBody>
      </p:sp>
      <p:pic>
        <p:nvPicPr>
          <p:cNvPr id="3" name="Graphic 11" descr="Programmer female with solid fill">
            <a:extLst>
              <a:ext uri="{FF2B5EF4-FFF2-40B4-BE49-F238E27FC236}">
                <a16:creationId xmlns:a16="http://schemas.microsoft.com/office/drawing/2014/main" id="{330BEE22-C288-0E9E-C332-414FB6635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070" y="493287"/>
            <a:ext cx="629265" cy="639098"/>
          </a:xfrm>
          <a:prstGeom prst="rect">
            <a:avLst/>
          </a:prstGeom>
        </p:spPr>
      </p:pic>
      <p:pic>
        <p:nvPicPr>
          <p:cNvPr id="12" name="Graphic 11">
            <a:extLst>
              <a:ext uri="{FF2B5EF4-FFF2-40B4-BE49-F238E27FC236}">
                <a16:creationId xmlns:a16="http://schemas.microsoft.com/office/drawing/2014/main" id="{70DA6FE0-9283-7DAB-A4FB-A50960BE0D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34161" y="2472997"/>
            <a:ext cx="1907344" cy="1907344"/>
          </a:xfrm>
          <a:prstGeom prst="rect">
            <a:avLst/>
          </a:prstGeom>
        </p:spPr>
      </p:pic>
      <p:sp>
        <p:nvSpPr>
          <p:cNvPr id="2" name="TextBox 1">
            <a:extLst>
              <a:ext uri="{FF2B5EF4-FFF2-40B4-BE49-F238E27FC236}">
                <a16:creationId xmlns:a16="http://schemas.microsoft.com/office/drawing/2014/main" id="{03AB5EF0-0B78-D18E-ABC7-C3FAFB071575}"/>
              </a:ext>
            </a:extLst>
          </p:cNvPr>
          <p:cNvSpPr txBox="1"/>
          <p:nvPr/>
        </p:nvSpPr>
        <p:spPr>
          <a:xfrm>
            <a:off x="942130" y="4119880"/>
            <a:ext cx="41859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Needs a clearly defined process</a:t>
            </a:r>
            <a:r>
              <a:rPr lang="en-US" sz="2000">
                <a:cs typeface="Arial"/>
              </a:rPr>
              <a:t>​</a:t>
            </a:r>
            <a:endParaRPr lang="en-US"/>
          </a:p>
        </p:txBody>
      </p:sp>
      <p:pic>
        <p:nvPicPr>
          <p:cNvPr id="7" name="Picture 9" descr="A picture containing text, dog, indoor, brown&#10;&#10;Description automatically generated">
            <a:extLst>
              <a:ext uri="{FF2B5EF4-FFF2-40B4-BE49-F238E27FC236}">
                <a16:creationId xmlns:a16="http://schemas.microsoft.com/office/drawing/2014/main" id="{45073185-A284-B088-4098-32D1B59D05CE}"/>
              </a:ext>
            </a:extLst>
          </p:cNvPr>
          <p:cNvPicPr>
            <a:picLocks noChangeAspect="1"/>
          </p:cNvPicPr>
          <p:nvPr/>
        </p:nvPicPr>
        <p:blipFill>
          <a:blip r:embed="rId7"/>
          <a:stretch>
            <a:fillRect/>
          </a:stretch>
        </p:blipFill>
        <p:spPr>
          <a:xfrm>
            <a:off x="5354320" y="2575960"/>
            <a:ext cx="6065520" cy="3885401"/>
          </a:xfrm>
          <a:prstGeom prst="rect">
            <a:avLst/>
          </a:prstGeom>
        </p:spPr>
      </p:pic>
    </p:spTree>
    <p:extLst>
      <p:ext uri="{BB962C8B-B14F-4D97-AF65-F5344CB8AC3E}">
        <p14:creationId xmlns:p14="http://schemas.microsoft.com/office/powerpoint/2010/main" val="1039678645"/>
      </p:ext>
    </p:extLst>
  </p:cSld>
  <p:clrMapOvr>
    <a:masterClrMapping/>
  </p:clrMapOvr>
</p:sld>
</file>

<file path=ppt/theme/theme1.xml><?xml version="1.0" encoding="utf-8"?>
<a:theme xmlns:a="http://schemas.openxmlformats.org/drawingml/2006/main" name="Infobip template">
  <a:themeElements>
    <a:clrScheme name="Infobip 1">
      <a:dk1>
        <a:srgbClr val="373A3B"/>
      </a:dk1>
      <a:lt1>
        <a:srgbClr val="FFFFFF"/>
      </a:lt1>
      <a:dk2>
        <a:srgbClr val="878989"/>
      </a:dk2>
      <a:lt2>
        <a:srgbClr val="E2E2E2"/>
      </a:lt2>
      <a:accent1>
        <a:srgbClr val="FF500A"/>
      </a:accent1>
      <a:accent2>
        <a:srgbClr val="093C83"/>
      </a:accent2>
      <a:accent3>
        <a:srgbClr val="148997"/>
      </a:accent3>
      <a:accent4>
        <a:srgbClr val="26CAD3"/>
      </a:accent4>
      <a:accent5>
        <a:srgbClr val="B8DBD2"/>
      </a:accent5>
      <a:accent6>
        <a:srgbClr val="92E3E9"/>
      </a:accent6>
      <a:hlink>
        <a:srgbClr val="26CAD3"/>
      </a:hlink>
      <a:folHlink>
        <a:srgbClr val="14899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spAutoFit/>
      </a:bodyPr>
      <a:lstStyle>
        <a:defPPr algn="l">
          <a:defRPr b="1" dirty="0">
            <a:solidFill>
              <a:srgbClr val="373A3B"/>
            </a:solidFill>
          </a:defRPr>
        </a:defPPr>
      </a:lstStyle>
    </a:spDef>
    <a:txDef>
      <a:spPr>
        <a:noFill/>
      </a:spPr>
      <a:bodyPr wrap="square" rtlCol="0">
        <a:spAutoFit/>
      </a:bodyPr>
      <a:lstStyle>
        <a:defPPr algn="l">
          <a:defRPr dirty="0">
            <a:solidFill>
              <a:srgbClr val="373A3B"/>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fobip template">
  <a:themeElements>
    <a:clrScheme name="Infobip 1">
      <a:dk1>
        <a:srgbClr val="373A3B"/>
      </a:dk1>
      <a:lt1>
        <a:srgbClr val="FFFFFF"/>
      </a:lt1>
      <a:dk2>
        <a:srgbClr val="878989"/>
      </a:dk2>
      <a:lt2>
        <a:srgbClr val="E2E2E2"/>
      </a:lt2>
      <a:accent1>
        <a:srgbClr val="FF500A"/>
      </a:accent1>
      <a:accent2>
        <a:srgbClr val="093C83"/>
      </a:accent2>
      <a:accent3>
        <a:srgbClr val="148997"/>
      </a:accent3>
      <a:accent4>
        <a:srgbClr val="26CAD3"/>
      </a:accent4>
      <a:accent5>
        <a:srgbClr val="B8DBD2"/>
      </a:accent5>
      <a:accent6>
        <a:srgbClr val="92E3E9"/>
      </a:accent6>
      <a:hlink>
        <a:srgbClr val="26CAD3"/>
      </a:hlink>
      <a:folHlink>
        <a:srgbClr val="14899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spAutoFit/>
      </a:bodyPr>
      <a:lstStyle>
        <a:defPPr algn="l">
          <a:defRPr b="1" dirty="0">
            <a:solidFill>
              <a:srgbClr val="373A3B"/>
            </a:solidFill>
          </a:defRPr>
        </a:defPPr>
      </a:lstStyle>
    </a:spDef>
    <a:txDef>
      <a:spPr>
        <a:noFill/>
      </a:spPr>
      <a:bodyPr wrap="square" rtlCol="0">
        <a:spAutoFit/>
      </a:bodyPr>
      <a:lstStyle>
        <a:defPPr algn="l">
          <a:defRPr dirty="0">
            <a:solidFill>
              <a:srgbClr val="373A3B"/>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fe09139-e2ff-4f60-83fb-bbcf4daeeda7" xsi:nil="true"/>
    <lcf76f155ced4ddcb4097134ff3c332f xmlns="17c351aa-4dd6-4dfc-8da6-a66b518ef4b0">
      <Terms xmlns="http://schemas.microsoft.com/office/infopath/2007/PartnerControls"/>
    </lcf76f155ced4ddcb4097134ff3c332f>
    <SharedWithUsers xmlns="efe09139-e2ff-4f60-83fb-bbcf4daeeda7">
      <UserInfo>
        <DisplayName>Beatta Lovrečić</DisplayName>
        <AccountId>32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F79C0D472946408635D4BD4E339BF3" ma:contentTypeVersion="17" ma:contentTypeDescription="Create a new document." ma:contentTypeScope="" ma:versionID="bf5a10c8727e7078e0a48a89f1029191">
  <xsd:schema xmlns:xsd="http://www.w3.org/2001/XMLSchema" xmlns:xs="http://www.w3.org/2001/XMLSchema" xmlns:p="http://schemas.microsoft.com/office/2006/metadata/properties" xmlns:ns2="17c351aa-4dd6-4dfc-8da6-a66b518ef4b0" xmlns:ns3="efe09139-e2ff-4f60-83fb-bbcf4daeeda7" targetNamespace="http://schemas.microsoft.com/office/2006/metadata/properties" ma:root="true" ma:fieldsID="421f6e65a74c131dfc896921f24cca85" ns2:_="" ns3:_="">
    <xsd:import namespace="17c351aa-4dd6-4dfc-8da6-a66b518ef4b0"/>
    <xsd:import namespace="efe09139-e2ff-4f60-83fb-bbcf4daeed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c351aa-4dd6-4dfc-8da6-a66b518ef4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0afde5-3ade-458d-97ca-accc4f2c831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e09139-e2ff-4f60-83fb-bbcf4daeeda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aaf5b2-67d8-4ab8-8abc-d1bb9a478717}" ma:internalName="TaxCatchAll" ma:showField="CatchAllData" ma:web="efe09139-e2ff-4f60-83fb-bbcf4daeed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0FE695-AECD-4A8A-9630-E3D5AFADCEDA}">
  <ds:schemaRefs>
    <ds:schemaRef ds:uri="http://schemas.microsoft.com/office/2006/metadata/properties"/>
    <ds:schemaRef ds:uri="http://schemas.microsoft.com/office/infopath/2007/PartnerControls"/>
    <ds:schemaRef ds:uri="efe09139-e2ff-4f60-83fb-bbcf4daeeda7"/>
    <ds:schemaRef ds:uri="17c351aa-4dd6-4dfc-8da6-a66b518ef4b0"/>
  </ds:schemaRefs>
</ds:datastoreItem>
</file>

<file path=customXml/itemProps2.xml><?xml version="1.0" encoding="utf-8"?>
<ds:datastoreItem xmlns:ds="http://schemas.openxmlformats.org/officeDocument/2006/customXml" ds:itemID="{3BF98098-9A22-4ECF-9D0A-557104703C6E}">
  <ds:schemaRefs>
    <ds:schemaRef ds:uri="http://schemas.microsoft.com/sharepoint/v3/contenttype/forms"/>
  </ds:schemaRefs>
</ds:datastoreItem>
</file>

<file path=customXml/itemProps3.xml><?xml version="1.0" encoding="utf-8"?>
<ds:datastoreItem xmlns:ds="http://schemas.openxmlformats.org/officeDocument/2006/customXml" ds:itemID="{A77A909C-F070-4297-A907-28951C2153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c351aa-4dd6-4dfc-8da6-a66b518ef4b0"/>
    <ds:schemaRef ds:uri="efe09139-e2ff-4f60-83fb-bbcf4daeed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31</Slides>
  <Notes>30</Notes>
  <HiddenSlides>2</HiddenSlide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Infobip template</vt:lpstr>
      <vt:lpstr>1_Infobip template</vt:lpstr>
      <vt:lpstr>PowerPoint Presentation</vt:lpstr>
      <vt:lpstr>PowerPoint Presentation</vt:lpstr>
      <vt:lpstr>PowerPoint Presentation</vt:lpstr>
      <vt:lpstr>Show how developers and technical content creators can collaborate under one process</vt:lpstr>
      <vt:lpstr>About this talk...</vt:lpstr>
      <vt:lpstr>The problem with the traditional review </vt:lpstr>
      <vt:lpstr>The problem with the traditional review </vt:lpstr>
      <vt:lpstr>The problem with the traditional review </vt:lpstr>
      <vt:lpstr>The problem with the traditional review </vt:lpstr>
      <vt:lpstr>The problem with the traditional review </vt:lpstr>
      <vt:lpstr>Is docs-as-code the answer? </vt:lpstr>
      <vt:lpstr>Docs-as-code in a nutshell</vt:lpstr>
      <vt:lpstr>Docs-as-code in a nutshell</vt:lpstr>
      <vt:lpstr>Key aspects of docs-as-code</vt:lpstr>
      <vt:lpstr>Key aspects of docs-as-code</vt:lpstr>
      <vt:lpstr>Key aspects of docs-as-code</vt:lpstr>
      <vt:lpstr>Key aspects of docs-as-code</vt:lpstr>
      <vt:lpstr>Key aspects of docs-as-code</vt:lpstr>
      <vt:lpstr>What’s docs-as-code peer review?</vt:lpstr>
      <vt:lpstr>Key aspects of docs-as-code peer review </vt:lpstr>
      <vt:lpstr>Key aspects of docs-as-code peer review </vt:lpstr>
      <vt:lpstr>Key aspects of docs-as-code peer review </vt:lpstr>
      <vt:lpstr>Key aspects of docs-as-code peer review </vt:lpstr>
      <vt:lpstr>Docs-as-code approach in a dev cycle</vt:lpstr>
      <vt:lpstr>Docs-as-code approach in a dev cycle</vt:lpstr>
      <vt:lpstr>Docs-as-code approach in a dev cycle</vt:lpstr>
      <vt:lpstr>Benefits for the dev cycle</vt:lpstr>
      <vt:lpstr>Benefits for the dev cycle</vt:lpstr>
      <vt:lpstr>Benefits for documentation</vt:lpstr>
      <vt:lpstr>Benefits for documentation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34</cp:revision>
  <dcterms:created xsi:type="dcterms:W3CDTF">2023-07-27T10:10:36Z</dcterms:created>
  <dcterms:modified xsi:type="dcterms:W3CDTF">2023-09-14T12:22:04Z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0x010100CBF79C0D472946408635D4BD4E339BF3</vt:lpwstr>
  </property>
  <property fmtid="{D5CDD505-2E9C-101B-9397-08002B2CF9AE}" pid="3" name="MediaServiceImageTags">
    <vt:lpwstr/>
  </property>
</Properties>
</file>